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0637" y="3081337"/>
            <a:ext cx="19907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3025"/>
            <a:ext cx="1146810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4462"/>
            <a:ext cx="114966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1351" y="135290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5250" y="135290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6480" y="196636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3153" y="1966361"/>
            <a:ext cx="10504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4195" y="1966361"/>
            <a:ext cx="15020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2518260"/>
            <a:ext cx="10774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7584" y="3131721"/>
            <a:ext cx="5719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35063" y="4365104"/>
            <a:ext cx="5719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57387"/>
            <a:ext cx="115157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6292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42781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90650"/>
            <a:ext cx="114300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01008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7" y="3501008"/>
            <a:ext cx="32824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2930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