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905125"/>
            <a:ext cx="11401425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00522"/>
            <a:ext cx="114014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335699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171700"/>
            <a:ext cx="11029950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861048"/>
            <a:ext cx="10544175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79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8715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645024"/>
            <a:ext cx="10441160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45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58575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077072"/>
            <a:ext cx="10782300" cy="9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60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844824"/>
            <a:ext cx="75438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1875987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5943" y="288298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9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0142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780928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44476" y="3359662"/>
            <a:ext cx="160365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5808" y="3903672"/>
            <a:ext cx="160365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83832" y="4424533"/>
            <a:ext cx="333562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83832" y="4933819"/>
            <a:ext cx="333562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13247" y="2757779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25226" y="3452260"/>
            <a:ext cx="130727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19706" y="3903672"/>
            <a:ext cx="160365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287730" y="4424533"/>
            <a:ext cx="333562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287730" y="4933819"/>
            <a:ext cx="333562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857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157412"/>
            <a:ext cx="1126807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15741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687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68100" cy="454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35960" y="191683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65570" y="2923829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94501" y="398870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15909" y="445168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54532" y="4474837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62603" y="442853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641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2026-02-02T05:38:24Z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