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9961" y="1772816"/>
            <a:ext cx="9486900" cy="8858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9023" y="4077072"/>
            <a:ext cx="9248775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68125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9939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2495550"/>
            <a:ext cx="11268075" cy="186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8771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84784"/>
            <a:ext cx="10153650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40" y="5373216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3234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571625"/>
            <a:ext cx="11029950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1571625"/>
            <a:ext cx="18722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2275" y="2543898"/>
            <a:ext cx="134131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45121" y="3573016"/>
            <a:ext cx="134131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9880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2033587"/>
            <a:ext cx="11029950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2996952"/>
            <a:ext cx="95050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3910682"/>
            <a:ext cx="20882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6545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502246"/>
            <a:ext cx="11630025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4752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93837"/>
            <a:ext cx="11201400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2420888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44762" y="3370012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74908" y="5373216"/>
            <a:ext cx="828558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2005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2543175"/>
            <a:ext cx="11010900" cy="177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2528149"/>
            <a:ext cx="41764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43426" y="3501008"/>
            <a:ext cx="571666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008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053" y="1333935"/>
            <a:ext cx="11268571" cy="540743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276872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124075"/>
            <a:ext cx="11610975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114566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7745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433512"/>
            <a:ext cx="11106150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528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085975"/>
            <a:ext cx="11658600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123953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5385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514475"/>
            <a:ext cx="11049000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0981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50429"/>
            <a:ext cx="11782425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899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528762"/>
            <a:ext cx="11144250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4509120"/>
            <a:ext cx="12961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898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5" y="1340768"/>
            <a:ext cx="10787802" cy="367323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5086350"/>
            <a:ext cx="9721080" cy="172530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677295" y="1340768"/>
            <a:ext cx="566189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52535" y="2289892"/>
            <a:ext cx="341932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98429" y="4221088"/>
            <a:ext cx="781805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92505" y="5031316"/>
            <a:ext cx="781805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1837" y="6038313"/>
            <a:ext cx="53881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7553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2025-10-25T08:34:23Z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