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740" y="1844824"/>
            <a:ext cx="7000875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149080"/>
            <a:ext cx="112680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00212"/>
            <a:ext cx="111061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564904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0884" y="3525603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83598"/>
            <a:ext cx="11161239" cy="553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9635"/>
            <a:ext cx="110394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249635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8452" y="218718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5556" y="3113159"/>
            <a:ext cx="86008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3992835"/>
            <a:ext cx="51153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21982" y="5891083"/>
            <a:ext cx="28539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619375"/>
            <a:ext cx="1096327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541849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590675"/>
            <a:ext cx="103060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5" y="2564904"/>
            <a:ext cx="82493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742" y="3571901"/>
            <a:ext cx="103708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45088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52878"/>
            <a:ext cx="10994826" cy="55604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66937"/>
            <a:ext cx="116967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04299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80867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0997"/>
            <a:ext cx="116776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348880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2201"/>
            <a:ext cx="110871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60212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071687"/>
            <a:ext cx="101727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632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869" y="3284984"/>
            <a:ext cx="1017270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212976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665" y="4173675"/>
            <a:ext cx="41992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2025-10-25T07:32:35Z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