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875" y="1700808"/>
            <a:ext cx="10125075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900" y="3501008"/>
            <a:ext cx="9925050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912" y="4437112"/>
            <a:ext cx="52387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9361"/>
            <a:ext cx="117633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62100"/>
            <a:ext cx="112014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492896"/>
            <a:ext cx="17842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5112" y="3604065"/>
            <a:ext cx="6207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1862137"/>
            <a:ext cx="88011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005064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48440"/>
            <a:ext cx="8784976" cy="60929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4005064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3957" y="4797152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537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924944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3933056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3078"/>
            <a:ext cx="118014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73325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33512"/>
            <a:ext cx="110109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04950"/>
            <a:ext cx="110966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8127"/>
            <a:ext cx="116014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08104"/>
            <a:ext cx="10369152" cy="55052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19675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77137" y="2192175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6291" y="318759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87100" y="4206170"/>
            <a:ext cx="54494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424" y="5190018"/>
            <a:ext cx="6364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4391" y="5190018"/>
            <a:ext cx="12930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4694"/>
            <a:ext cx="112490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4784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1484784"/>
            <a:ext cx="12229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474" y="2564904"/>
            <a:ext cx="29592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2" y="3573016"/>
            <a:ext cx="18569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3663" y="4603163"/>
            <a:ext cx="21399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3962" y="4603163"/>
            <a:ext cx="21399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9410" y="5737482"/>
            <a:ext cx="21399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252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501008"/>
            <a:ext cx="111728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395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593815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5177" y="3593815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39997" y="5607810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2025-10-25T07:57:54Z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