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978" y="4365104"/>
            <a:ext cx="6581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7100"/>
            <a:ext cx="10513168" cy="5454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918"/>
            <a:ext cx="111252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62150"/>
            <a:ext cx="11811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2575"/>
            <a:ext cx="110204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0675"/>
            <a:ext cx="111061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220" y="3643910"/>
            <a:ext cx="6733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3284984"/>
            <a:ext cx="110013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8130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4836" y="4272151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57387"/>
            <a:ext cx="116490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00200"/>
            <a:ext cx="11115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97144" cy="5400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533400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8454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4540" y="336099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7902" y="336099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0662" y="4229099"/>
            <a:ext cx="1969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4444" y="5085625"/>
            <a:ext cx="1969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6232" y="5872703"/>
            <a:ext cx="1969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4550"/>
            <a:ext cx="116681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486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28887"/>
            <a:ext cx="110013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2575"/>
            <a:ext cx="110585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619375"/>
            <a:ext cx="102203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0968"/>
            <a:ext cx="11233248" cy="558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9320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16" y="2376487"/>
            <a:ext cx="105918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22" y="2928936"/>
            <a:ext cx="5334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776"/>
            <a:ext cx="109918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9649072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643062"/>
            <a:ext cx="86296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3104962"/>
            <a:ext cx="8779321" cy="2268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47862"/>
            <a:ext cx="1042987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1062" y="4281763"/>
            <a:ext cx="11119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3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0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2297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5900"/>
            <a:ext cx="11639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5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76362"/>
            <a:ext cx="102679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5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57325"/>
            <a:ext cx="111061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277" y="352304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7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25136" cy="5475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209" y="5061251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51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76350"/>
            <a:ext cx="11706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5954"/>
            <a:ext cx="10081120" cy="5731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89210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170080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2847" y="2545760"/>
            <a:ext cx="1080120" cy="63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988018"/>
            <a:ext cx="1080120" cy="63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5592" y="5798246"/>
            <a:ext cx="1080120" cy="63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108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65104"/>
            <a:ext cx="98012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34888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0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005012"/>
            <a:ext cx="92487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5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98298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33182"/>
            <a:ext cx="5328592" cy="38081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2687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6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033587"/>
            <a:ext cx="10039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695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88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85900"/>
            <a:ext cx="98964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93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81137"/>
            <a:ext cx="98964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1" y="3573016"/>
            <a:ext cx="3220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2759" y="456843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489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8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68127"/>
            <a:ext cx="100869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3" y="2348880"/>
            <a:ext cx="19500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087" y="3425326"/>
            <a:ext cx="44208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0423" y="4513346"/>
            <a:ext cx="5872041" cy="931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8393" y="5589792"/>
            <a:ext cx="1887448" cy="83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3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6013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40968"/>
            <a:ext cx="533400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412776"/>
            <a:ext cx="4248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2670" y="2732290"/>
            <a:ext cx="1119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0220" y="4572664"/>
            <a:ext cx="11181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106584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533400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5113" y="19892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5113" y="384123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05064"/>
            <a:ext cx="115252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5323" y="48691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4487"/>
            <a:ext cx="11677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95500"/>
            <a:ext cx="110299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2025-10-25T07:38:32Z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