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34" r:id="rId21"/>
    <p:sldId id="333" r:id="rId22"/>
    <p:sldId id="335" r:id="rId23"/>
    <p:sldId id="336" r:id="rId24"/>
    <p:sldId id="337" r:id="rId25"/>
    <p:sldId id="338" r:id="rId26"/>
    <p:sldId id="339" r:id="rId27"/>
    <p:sldId id="340" r:id="rId28"/>
    <p:sldId id="341" r:id="rId29"/>
    <p:sldId id="342" r:id="rId30"/>
    <p:sldId id="343" r:id="rId31"/>
    <p:sldId id="344" r:id="rId32"/>
    <p:sldId id="345" r:id="rId33"/>
    <p:sldId id="346" r:id="rId34"/>
    <p:sldId id="347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2986087"/>
            <a:ext cx="69056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94869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81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97847"/>
            <a:ext cx="10225136" cy="56435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09784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70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0027"/>
            <a:ext cx="114681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65313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4040" y="537076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537" y="604209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21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805112"/>
            <a:ext cx="10801350" cy="124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0100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72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728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13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138362"/>
            <a:ext cx="107346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55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251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865697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49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108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928407"/>
            <a:ext cx="54006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7" y="2599738"/>
            <a:ext cx="9622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3463" y="3294219"/>
            <a:ext cx="102428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9763" y="3988700"/>
            <a:ext cx="50485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4312" y="5338491"/>
            <a:ext cx="26019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65021" y="6021398"/>
            <a:ext cx="98715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55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5756"/>
            <a:ext cx="10801200" cy="5572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74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4975"/>
            <a:ext cx="113538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21297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0110"/>
            <a:ext cx="108585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241669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5566" y="1241669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83424" y="2572757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8548" y="3301962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71716" y="4031167"/>
            <a:ext cx="42821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8628" y="4771947"/>
            <a:ext cx="25671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57996" y="6137760"/>
            <a:ext cx="25657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509837"/>
            <a:ext cx="1138237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3154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251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375493"/>
            <a:ext cx="41764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206084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9820" y="3496109"/>
            <a:ext cx="15482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97713" y="4202164"/>
            <a:ext cx="9429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9621" y="4896645"/>
            <a:ext cx="17700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28001" y="5614277"/>
            <a:ext cx="25562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28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24" y="2495550"/>
            <a:ext cx="108966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442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5263925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89337" y="5263925"/>
            <a:ext cx="2778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3666" y="595840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43075"/>
            <a:ext cx="107727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455613"/>
            <a:ext cx="63367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3115370"/>
            <a:ext cx="13785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8658" y="3833001"/>
            <a:ext cx="85177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4515907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9225"/>
            <a:ext cx="114014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19225"/>
            <a:ext cx="109061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4172230"/>
            <a:ext cx="27887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8878" y="4878286"/>
            <a:ext cx="43410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528762"/>
            <a:ext cx="1046797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445224"/>
            <a:ext cx="8439150" cy="46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269478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95412"/>
            <a:ext cx="114109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061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852936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4787" y="4913229"/>
            <a:ext cx="10235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33512"/>
            <a:ext cx="109442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0863" y="486916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476500"/>
            <a:ext cx="1091565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21297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43037"/>
            <a:ext cx="113919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14908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9660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309320"/>
            <a:ext cx="10687050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8256" y="2060848"/>
            <a:ext cx="11208384" cy="4743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66925"/>
            <a:ext cx="114681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7301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33550"/>
            <a:ext cx="114204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49243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405062"/>
            <a:ext cx="114585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40506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5629"/>
            <a:ext cx="10873208" cy="55177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5699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0786"/>
            <a:ext cx="114109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3091"/>
            <a:ext cx="10801200" cy="54682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2025-10-25T06:15:34Z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