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8"/>
  </p:notesMasterIdLst>
  <p:handoutMasterIdLst>
    <p:handoutMasterId r:id="rId4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</p:sldIdLst>
  <p:sldSz cx="12192000" cy="6858000"/>
  <p:notesSz cx="6858000" cy="9144000"/>
  <p:custDataLst>
    <p:tags r:id="rId5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0875" y="1700808"/>
            <a:ext cx="10125075" cy="828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7762" y="4221088"/>
            <a:ext cx="6591300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423987"/>
            <a:ext cx="11077575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49289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9939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25275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546190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8771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1927"/>
            <a:ext cx="11753850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234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68050" cy="3857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791" y="5095069"/>
            <a:ext cx="8334375" cy="1733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8448" y="4415277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9880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844" y="1293837"/>
            <a:ext cx="11658600" cy="4943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9956" y="5589240"/>
            <a:ext cx="1790700" cy="628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80395" y="5562640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545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412776"/>
            <a:ext cx="7781925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752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27745"/>
            <a:ext cx="11010900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005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024062"/>
            <a:ext cx="11763375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185865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08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2575" y="1804987"/>
            <a:ext cx="9086850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938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428750"/>
            <a:ext cx="10820400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644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124744"/>
            <a:ext cx="9591675" cy="5191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665080"/>
            <a:ext cx="600075" cy="4162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885950"/>
            <a:ext cx="11715750" cy="308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294818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8051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17079"/>
            <a:ext cx="11106150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015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7287" y="1524000"/>
            <a:ext cx="987742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0708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72875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831" y="2337792"/>
            <a:ext cx="11172825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709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0437" y="1338262"/>
            <a:ext cx="5191125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331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933575"/>
            <a:ext cx="11049000" cy="299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1930124"/>
            <a:ext cx="18002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78310" y="2948696"/>
            <a:ext cx="224218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4928" y="3990418"/>
            <a:ext cx="5401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092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971675"/>
            <a:ext cx="11106150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1971675"/>
            <a:ext cx="32403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72508" y="3985670"/>
            <a:ext cx="10236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7001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019300"/>
            <a:ext cx="11125200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3104964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1795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60512"/>
            <a:ext cx="11058525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23992" y="2348880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14969" y="4455472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75140" y="5474044"/>
            <a:ext cx="613302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063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9836"/>
            <a:ext cx="11715750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5796693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4952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282" y="1556792"/>
            <a:ext cx="10801350" cy="458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2996952"/>
            <a:ext cx="571500" cy="3038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3207" y="1848851"/>
            <a:ext cx="600075" cy="41624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412716" y="2492896"/>
            <a:ext cx="17715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12716" y="3453594"/>
            <a:ext cx="17715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600330" y="5363417"/>
            <a:ext cx="268024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7745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1304925"/>
            <a:ext cx="10401300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843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87100" cy="2771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475" y="4581128"/>
            <a:ext cx="10906125" cy="180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454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23987"/>
            <a:ext cx="11715750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2160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63275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3212976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27025" y="4293096"/>
            <a:ext cx="385964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84098" y="5450563"/>
            <a:ext cx="514395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8914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385887"/>
            <a:ext cx="11087100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3645024"/>
            <a:ext cx="24482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0755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500312"/>
            <a:ext cx="11077575" cy="1857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3573016"/>
            <a:ext cx="38884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4573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6976"/>
            <a:ext cx="11610975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645024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6597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857375"/>
            <a:ext cx="10839450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3777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33078"/>
            <a:ext cx="11744325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535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848975" cy="1933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3100345"/>
            <a:ext cx="8182421" cy="3713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9790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556792"/>
            <a:ext cx="9029700" cy="4733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1842541"/>
            <a:ext cx="600075" cy="4162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5520" y="3429000"/>
            <a:ext cx="571500" cy="303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528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524000"/>
            <a:ext cx="1081087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1524000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44143" y="2542572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06583" y="3572719"/>
            <a:ext cx="189485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39028" y="4581128"/>
            <a:ext cx="32608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301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490662"/>
            <a:ext cx="10839450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1461502"/>
            <a:ext cx="1584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28844" y="2503223"/>
            <a:ext cx="75634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96400" y="3510221"/>
            <a:ext cx="168355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40421" y="4563518"/>
            <a:ext cx="168355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418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82425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497994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2750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043112"/>
            <a:ext cx="11610975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147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2019300"/>
            <a:ext cx="10810875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2996952"/>
            <a:ext cx="18002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8103" y="3992375"/>
            <a:ext cx="13734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9304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78230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68008" y="4365104"/>
            <a:ext cx="34563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1593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57593"/>
            <a:ext cx="10153128" cy="548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2181714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54596" y="4114687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2782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3406" y="1556790"/>
            <a:ext cx="10067925" cy="3686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318664"/>
            <a:ext cx="600075" cy="4162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5679" y="2060848"/>
            <a:ext cx="571500" cy="30384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192344" y="2492896"/>
            <a:ext cx="2016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07554" y="3465169"/>
            <a:ext cx="2016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671482" y="4437112"/>
            <a:ext cx="289712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38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2114897"/>
            <a:ext cx="8658225" cy="3762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1538833"/>
            <a:ext cx="600075" cy="4162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11265" y="2330921"/>
            <a:ext cx="571500" cy="303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981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2653" y="980728"/>
            <a:ext cx="8905875" cy="555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1412776"/>
            <a:ext cx="600075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99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5112" y="1504950"/>
            <a:ext cx="6581775" cy="3848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3684" y="1700808"/>
            <a:ext cx="552450" cy="2047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7488" y="980728"/>
            <a:ext cx="600075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898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7290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553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46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5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2025-10-25T08:24:35Z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