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961" y="1772816"/>
            <a:ext cx="9486900" cy="885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211" y="3861048"/>
            <a:ext cx="10058400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4581128"/>
            <a:ext cx="57721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29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562100"/>
            <a:ext cx="102489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57301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76375"/>
            <a:ext cx="102774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509120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23975"/>
            <a:ext cx="102298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284984"/>
            <a:ext cx="496855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552575"/>
            <a:ext cx="97155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564904"/>
            <a:ext cx="19774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8052" y="3583476"/>
            <a:ext cx="80623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36510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679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293096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9846"/>
            <a:ext cx="116967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71612"/>
            <a:ext cx="110490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581128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408137"/>
            <a:ext cx="103060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2665" y="140813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723" y="239198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6462" y="3501008"/>
            <a:ext cx="20360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543175"/>
            <a:ext cx="102298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57301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09278"/>
            <a:ext cx="110204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558924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365104"/>
            <a:ext cx="43861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6062" y="5441550"/>
            <a:ext cx="43861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43112"/>
            <a:ext cx="116586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09775"/>
            <a:ext cx="111537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0506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