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3673028"/>
            <a:ext cx="1016317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49" y="5229200"/>
            <a:ext cx="69723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38350"/>
            <a:ext cx="116395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88751"/>
            <a:ext cx="6696075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7301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1504" y="357301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4734" y="4649462"/>
            <a:ext cx="5763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0445" y="5772206"/>
            <a:ext cx="37894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6785"/>
            <a:ext cx="110204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5" y="2348880"/>
            <a:ext cx="1371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2121" y="3436900"/>
            <a:ext cx="91683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4509120"/>
            <a:ext cx="1490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098" y="5643438"/>
            <a:ext cx="6360062" cy="881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09712"/>
            <a:ext cx="11144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6793" y="35809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14500"/>
            <a:ext cx="116490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71675"/>
            <a:ext cx="110299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003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696"/>
            <a:ext cx="11658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62087"/>
            <a:ext cx="111061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25" y="4653136"/>
            <a:ext cx="807335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57301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442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68760"/>
            <a:ext cx="300734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420888"/>
            <a:ext cx="48245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7572" y="3832999"/>
            <a:ext cx="665605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909444"/>
            <a:ext cx="187220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108" y="1271656"/>
            <a:ext cx="10720916" cy="5586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755220"/>
            <a:ext cx="181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920" y="3762217"/>
            <a:ext cx="181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1806" y="3762217"/>
            <a:ext cx="181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2196" y="4910006"/>
            <a:ext cx="6908420" cy="761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723" y="6054004"/>
            <a:ext cx="181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85912"/>
            <a:ext cx="11049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046668"/>
            <a:ext cx="5019378" cy="1470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733256"/>
            <a:ext cx="43924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66912"/>
            <a:ext cx="109537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5" y="2996952"/>
            <a:ext cx="64129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156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1277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56320"/>
            <a:ext cx="107156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12887"/>
            <a:ext cx="118014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847850"/>
            <a:ext cx="102203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09775"/>
            <a:ext cx="107251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96952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1639" y="4077072"/>
            <a:ext cx="43503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90637"/>
            <a:ext cx="10820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426883"/>
            <a:ext cx="3249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42" y="4283410"/>
            <a:ext cx="5077833" cy="1089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24125"/>
            <a:ext cx="118110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52412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4808" y="2524125"/>
            <a:ext cx="1841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568" y="3577421"/>
            <a:ext cx="4564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19386"/>
            <a:ext cx="108775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51081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5362" y="3573016"/>
            <a:ext cx="27052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9690" y="4684185"/>
            <a:ext cx="101709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719123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543175"/>
            <a:ext cx="106013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53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0987"/>
            <a:ext cx="116681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62150"/>
            <a:ext cx="110109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09712"/>
            <a:ext cx="115919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28800"/>
            <a:ext cx="117252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43075"/>
            <a:ext cx="89725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99917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2025-10-25T06:50:26Z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