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5" y="1700808"/>
            <a:ext cx="101250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645024"/>
            <a:ext cx="73437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5657" y="5301208"/>
            <a:ext cx="80676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78009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227" y="2204864"/>
            <a:ext cx="110966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239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08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00250"/>
            <a:ext cx="117538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33525"/>
            <a:ext cx="11010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0100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047" y="4519580"/>
            <a:ext cx="1584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6387"/>
            <a:ext cx="11163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501008"/>
            <a:ext cx="5437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925" y="4496430"/>
            <a:ext cx="4031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09775"/>
            <a:ext cx="1168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5057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965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56992"/>
            <a:ext cx="101631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338826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5068" y="3501008"/>
            <a:ext cx="1613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2860" y="4509120"/>
            <a:ext cx="1613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6703" y="5469819"/>
            <a:ext cx="1613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5293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1195" y="285293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243" y="386104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6709" y="386104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9276" y="3861048"/>
            <a:ext cx="22529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5296" y="4844896"/>
            <a:ext cx="22529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99114" y="5840319"/>
            <a:ext cx="26772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930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4626" y="5230646"/>
            <a:ext cx="13297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8981"/>
            <a:ext cx="10009112" cy="552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0305"/>
            <a:ext cx="10729192" cy="553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58811" cy="3731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70054"/>
            <a:ext cx="9361040" cy="16492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687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698" y="227575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1053" y="424345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9073" y="518100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486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8480" y="3223436"/>
            <a:ext cx="3894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532" y="4184135"/>
            <a:ext cx="5434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4450"/>
            <a:ext cx="115538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366962"/>
            <a:ext cx="106489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356992"/>
            <a:ext cx="63367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71625"/>
            <a:ext cx="106870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20888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50100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4283" y="4461707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3587"/>
            <a:ext cx="11563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33587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1628" y="2033587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5668" y="4024432"/>
            <a:ext cx="38907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19362"/>
            <a:ext cx="106489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33487"/>
            <a:ext cx="117633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490662"/>
            <a:ext cx="9010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52637"/>
            <a:ext cx="10915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99695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1852" y="3957650"/>
            <a:ext cx="5296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5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33537"/>
            <a:ext cx="10887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3353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1368" y="3573016"/>
            <a:ext cx="21327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8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66925"/>
            <a:ext cx="117633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4" y="2996952"/>
            <a:ext cx="1656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7636" y="4003950"/>
            <a:ext cx="16561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85912"/>
            <a:ext cx="111728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2032" y="2636912"/>
            <a:ext cx="40345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082" y="3586036"/>
            <a:ext cx="8442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57462"/>
            <a:ext cx="116490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4290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94869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395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6850"/>
            <a:ext cx="116776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2025-10-25T07:52:31Z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