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3028950"/>
            <a:ext cx="94869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81112"/>
            <a:ext cx="107442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33525"/>
            <a:ext cx="110871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92896"/>
            <a:ext cx="77757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2045" y="3592491"/>
            <a:ext cx="69762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62150"/>
            <a:ext cx="110490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104964"/>
            <a:ext cx="8928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198" y="411196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90700"/>
            <a:ext cx="110966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5504" y="2780928"/>
            <a:ext cx="65471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998" y="4221088"/>
            <a:ext cx="25346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71612"/>
            <a:ext cx="109823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420888"/>
            <a:ext cx="37629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7644" y="3520483"/>
            <a:ext cx="102795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7644" y="4581128"/>
            <a:ext cx="11879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250764"/>
            <a:ext cx="10945216" cy="558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633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610694"/>
            <a:ext cx="10210800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57332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19300"/>
            <a:ext cx="111156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01930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2658" y="3118895"/>
            <a:ext cx="18979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6026"/>
            <a:ext cx="110585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19" y="2420888"/>
            <a:ext cx="26335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5453" y="3485758"/>
            <a:ext cx="3906451" cy="951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995" y="5696522"/>
            <a:ext cx="3906451" cy="951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9077"/>
            <a:ext cx="1169670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2575"/>
            <a:ext cx="116681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6584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61653"/>
            <a:ext cx="110871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40768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4644" y="2386163"/>
            <a:ext cx="90398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3439459"/>
            <a:ext cx="40583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2210" y="4581128"/>
            <a:ext cx="50557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90134" y="5588126"/>
            <a:ext cx="19178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4462"/>
            <a:ext cx="110204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14462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3011" y="2492896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2444" y="4585925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990725"/>
            <a:ext cx="109251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7" y="2002744"/>
            <a:ext cx="21502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0813" y="3068960"/>
            <a:ext cx="77075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82490"/>
            <a:ext cx="115824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7" y="2472283"/>
            <a:ext cx="111347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50399"/>
            <a:ext cx="7549852" cy="616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87177"/>
            <a:ext cx="112585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26876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7134" y="3317479"/>
            <a:ext cx="91834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4365104"/>
            <a:ext cx="26785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7185" y="5366198"/>
            <a:ext cx="26785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519362"/>
            <a:ext cx="1093470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73016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5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24000"/>
            <a:ext cx="107823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00187"/>
            <a:ext cx="109823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501008"/>
            <a:ext cx="34029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0996" y="4623752"/>
            <a:ext cx="69332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84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38287"/>
            <a:ext cx="117729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700212"/>
            <a:ext cx="104870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08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437112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73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28762"/>
            <a:ext cx="109156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92896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573016"/>
            <a:ext cx="3581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7960" y="4576339"/>
            <a:ext cx="4238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84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38287"/>
            <a:ext cx="109918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3" y="3573016"/>
            <a:ext cx="52799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0656" y="4568438"/>
            <a:ext cx="6013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0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495425"/>
            <a:ext cx="88963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96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38350"/>
            <a:ext cx="109537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068960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54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9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13681"/>
            <a:ext cx="109442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06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14525"/>
            <a:ext cx="111156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299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3" y="2492896"/>
            <a:ext cx="54693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6485" y="3499893"/>
            <a:ext cx="48215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1" y="4530040"/>
            <a:ext cx="30522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4737" y="5583336"/>
            <a:ext cx="10028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99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00187"/>
            <a:ext cx="109823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500187"/>
            <a:ext cx="25388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2186" y="2492896"/>
            <a:ext cx="53118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5887" y="4541615"/>
            <a:ext cx="17577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89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43112"/>
            <a:ext cx="110775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96952"/>
            <a:ext cx="102193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212" y="4005064"/>
            <a:ext cx="94571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1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00200"/>
            <a:ext cx="11658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82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343" y="737855"/>
            <a:ext cx="9136137" cy="600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8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562225"/>
            <a:ext cx="1095375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57301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13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72205"/>
            <a:ext cx="10081120" cy="52971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049495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6122" y="5913019"/>
            <a:ext cx="25217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35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871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5484" y="3595051"/>
            <a:ext cx="30706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3475" y="5539598"/>
            <a:ext cx="1778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59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862137"/>
            <a:ext cx="110775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800625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861720"/>
            <a:ext cx="6921992" cy="935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46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09775"/>
            <a:ext cx="111061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4462"/>
            <a:ext cx="111633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49289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248" y="3569342"/>
            <a:ext cx="2001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2755" y="3569342"/>
            <a:ext cx="2001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248" y="4599489"/>
            <a:ext cx="2001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91503" y="4645788"/>
            <a:ext cx="14689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52625"/>
            <a:ext cx="109823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068960"/>
            <a:ext cx="36189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8592" y="4180130"/>
            <a:ext cx="9495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38275"/>
            <a:ext cx="110966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9289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2642" y="4599488"/>
            <a:ext cx="13950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2025-10-25T08:43:52Z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