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162" y="3516238"/>
            <a:ext cx="730567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974" y="5013176"/>
            <a:ext cx="8020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4962"/>
            <a:ext cx="111442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3428999"/>
            <a:ext cx="1908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0560" y="4424421"/>
            <a:ext cx="2637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47887"/>
            <a:ext cx="110585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7002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7345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795587"/>
            <a:ext cx="82772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1643"/>
            <a:ext cx="116681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2164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4033" y="1310069"/>
            <a:ext cx="26959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2236043"/>
            <a:ext cx="2775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929" y="3196742"/>
            <a:ext cx="1187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0070" y="3196742"/>
            <a:ext cx="22479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2688" y="4122717"/>
            <a:ext cx="22479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055" y="5060266"/>
            <a:ext cx="22479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5933" y="5060266"/>
            <a:ext cx="22479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3062"/>
            <a:ext cx="11706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6060" y="3442021"/>
            <a:ext cx="49805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282" y="4391145"/>
            <a:ext cx="99322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209800"/>
            <a:ext cx="10887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212"/>
            <a:ext cx="116586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33487"/>
            <a:ext cx="115538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3348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8421"/>
            <a:ext cx="117729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365104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9545" y="5301208"/>
            <a:ext cx="2288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90997"/>
            <a:ext cx="11106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1" y="3212976"/>
            <a:ext cx="38248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517" y="4173674"/>
            <a:ext cx="10283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081" y="5076499"/>
            <a:ext cx="2670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2025-10-25T07:43:48Z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