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55" r:id="rId6"/>
    <p:sldId id="356" r:id="rId7"/>
    <p:sldId id="357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740" y="1844824"/>
            <a:ext cx="7000875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915" y="3447730"/>
            <a:ext cx="8058150" cy="695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333" y="5085184"/>
            <a:ext cx="109632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429000"/>
            <a:ext cx="1100137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4295913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23975"/>
            <a:ext cx="117824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775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517232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47812"/>
            <a:ext cx="110585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547812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4254" y="3457634"/>
            <a:ext cx="22564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509120"/>
            <a:ext cx="4578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6888"/>
            <a:ext cx="110585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1490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5666" y="50982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476500"/>
            <a:ext cx="101727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6094" y="3399840"/>
            <a:ext cx="47263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4493"/>
            <a:ext cx="102108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1328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43372"/>
            <a:ext cx="118205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18069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24075"/>
            <a:ext cx="110680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38300"/>
            <a:ext cx="111823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210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57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00262"/>
            <a:ext cx="116681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0599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25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95462"/>
            <a:ext cx="110871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1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46795"/>
            <a:ext cx="118014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1723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85629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2025-10-25T07:23:23Z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