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55" r:id="rId6"/>
    <p:sldId id="356" r:id="rId7"/>
    <p:sldId id="357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9" r:id="rId30"/>
    <p:sldId id="348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618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501008"/>
            <a:ext cx="496252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5027246"/>
            <a:ext cx="85058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62112"/>
            <a:ext cx="110966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28837"/>
            <a:ext cx="110871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76400"/>
            <a:ext cx="117538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56490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9289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7517" y="3465169"/>
            <a:ext cx="10104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38300"/>
            <a:ext cx="111823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288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8392" y="2564904"/>
            <a:ext cx="1493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2240" y="4370554"/>
            <a:ext cx="1085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81212"/>
            <a:ext cx="110966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99695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3757" y="391135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81162"/>
            <a:ext cx="108966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1370" y="2564904"/>
            <a:ext cx="18768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92" y="3284984"/>
            <a:ext cx="1102042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8498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97917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305256" cy="39857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73216"/>
            <a:ext cx="10585176" cy="15043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460645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99695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8644" y="299695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9565" y="396922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0365" y="393305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540" y="484745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918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649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775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5400"/>
            <a:ext cx="116681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91452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576387"/>
            <a:ext cx="74866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14550"/>
            <a:ext cx="106965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81150"/>
            <a:ext cx="109251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704975"/>
            <a:ext cx="119062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1990725"/>
            <a:ext cx="108585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04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21" y="4221088"/>
            <a:ext cx="107156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134076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8780" y="5195138"/>
            <a:ext cx="36553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2706"/>
            <a:ext cx="116681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3270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9860" y="133270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5799" y="408748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9846"/>
            <a:ext cx="10839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84984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1638" y="4280406"/>
            <a:ext cx="25809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5497" y="5229200"/>
            <a:ext cx="1268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095500"/>
            <a:ext cx="102393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727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014537"/>
            <a:ext cx="95440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948" y="198281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1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4018"/>
            <a:ext cx="111061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1430" y="119675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7510" y="2134301"/>
            <a:ext cx="17861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7971" y="2134301"/>
            <a:ext cx="17861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6958" y="3095000"/>
            <a:ext cx="30128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9783" y="4941168"/>
            <a:ext cx="18940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0967" y="5901867"/>
            <a:ext cx="58532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600325"/>
            <a:ext cx="1173480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56490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2546" y="346772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7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1465"/>
            <a:ext cx="10513168" cy="54799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3651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5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823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1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6614"/>
            <a:ext cx="116967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018"/>
            <a:ext cx="116586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361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2025-10-25T07:20:20Z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