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16832"/>
            <a:ext cx="1013460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316710"/>
            <a:ext cx="92964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2244"/>
            <a:ext cx="9793088" cy="56191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70892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4924" y="4329376"/>
            <a:ext cx="70456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2909" y="5185902"/>
            <a:ext cx="98596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57300"/>
            <a:ext cx="116681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00506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81472"/>
            <a:ext cx="110109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7687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9776" y="4094098"/>
            <a:ext cx="62416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2809" y="5085184"/>
            <a:ext cx="1514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23181"/>
            <a:ext cx="111633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386805"/>
            <a:ext cx="101917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386805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7346" y="3250329"/>
            <a:ext cx="25949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4550" y="5160152"/>
            <a:ext cx="81659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081212"/>
            <a:ext cx="101536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068960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460" y="1294800"/>
            <a:ext cx="11028164" cy="5518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537321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1933575"/>
            <a:ext cx="71151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62865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490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836712"/>
            <a:ext cx="6552728" cy="42542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143048"/>
            <a:ext cx="5265585" cy="14543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112474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3915" y="2606304"/>
            <a:ext cx="1386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4305" y="4041565"/>
            <a:ext cx="1386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6985" y="5534699"/>
            <a:ext cx="999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819275"/>
            <a:ext cx="111347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9536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04714"/>
            <a:ext cx="110871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7687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9678" y="4105672"/>
            <a:ext cx="62849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0666" y="5085184"/>
            <a:ext cx="42012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2025-10-25T06:58:41Z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