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876550"/>
            <a:ext cx="77628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114776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00175"/>
            <a:ext cx="10715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780928"/>
            <a:ext cx="75180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8644" y="4889970"/>
            <a:ext cx="1405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38275"/>
            <a:ext cx="108108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8092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4771" y="3475409"/>
            <a:ext cx="25166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837" y="4204614"/>
            <a:ext cx="1041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837" y="4875946"/>
            <a:ext cx="42130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0579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08870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42" y="6309320"/>
            <a:ext cx="212407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333500"/>
            <a:ext cx="9334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0120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9216" y="2095682"/>
            <a:ext cx="324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9493" y="2824887"/>
            <a:ext cx="1375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2019" y="4247581"/>
            <a:ext cx="7358277" cy="621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4217" y="5162974"/>
            <a:ext cx="1124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2976" y="5519009"/>
            <a:ext cx="3731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65" y="2780928"/>
            <a:ext cx="107823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11514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3695" y="3492535"/>
            <a:ext cx="30871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966" y="42217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0398" y="5622277"/>
            <a:ext cx="36241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869"/>
            <a:ext cx="112871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87338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14500"/>
            <a:ext cx="108680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69546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0508" y="3835340"/>
            <a:ext cx="1699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5242" y="4541395"/>
            <a:ext cx="31745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394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8648" y="2262739"/>
            <a:ext cx="1793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1716" y="4437112"/>
            <a:ext cx="4862796" cy="618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609329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15719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414587"/>
            <a:ext cx="107442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355181"/>
            <a:ext cx="4680520" cy="569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21297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6578" y="3895882"/>
            <a:ext cx="50198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90737"/>
            <a:ext cx="114204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24025"/>
            <a:ext cx="108108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8112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1366837"/>
            <a:ext cx="5648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7260"/>
            <a:ext cx="10448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54452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38400"/>
            <a:ext cx="115062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75160"/>
            <a:ext cx="11017224" cy="5513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62075"/>
            <a:ext cx="10944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095573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2488" y="2801628"/>
            <a:ext cx="59156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8832" y="3496109"/>
            <a:ext cx="18548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9226" y="4202165"/>
            <a:ext cx="14832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4159" y="4908221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3500"/>
            <a:ext cx="11468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6450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43"/>
            <a:ext cx="110013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687" y="1988840"/>
            <a:ext cx="10979071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5400"/>
            <a:ext cx="113633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10444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351"/>
            <a:ext cx="114585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6165304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4391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0848"/>
            <a:ext cx="111252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443162"/>
            <a:ext cx="114204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472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33512"/>
            <a:ext cx="113823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2025-10-25T06:20:16Z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