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75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981325"/>
            <a:ext cx="110204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47875"/>
            <a:ext cx="11020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490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111156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71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391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89778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71151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6612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16810"/>
            <a:ext cx="107537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7" y="1916832"/>
            <a:ext cx="3408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81148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1362" y="415415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3490" y="6071049"/>
            <a:ext cx="3414653" cy="64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64100"/>
            <a:ext cx="52768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8557"/>
            <a:ext cx="10153128" cy="5484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75896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537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0234" y="154032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0821" y="2894560"/>
            <a:ext cx="15083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810" y="3549866"/>
            <a:ext cx="47641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4958" y="5070600"/>
            <a:ext cx="54976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125"/>
            <a:ext cx="117062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6093296"/>
            <a:ext cx="626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78092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6502" y="3429000"/>
            <a:ext cx="32293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3732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108108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844824"/>
            <a:ext cx="33220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72842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709" y="4232598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38275"/>
            <a:ext cx="114109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86916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95475"/>
            <a:ext cx="10791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516046"/>
            <a:ext cx="2371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587" y="3175803"/>
            <a:ext cx="2371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1714500"/>
            <a:ext cx="8467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43050"/>
            <a:ext cx="10344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43050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6560" y="2827337"/>
            <a:ext cx="865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1931" y="4123702"/>
            <a:ext cx="5746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1" y="4760310"/>
            <a:ext cx="865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700808"/>
            <a:ext cx="11334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315341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8026" y="5951948"/>
            <a:ext cx="7679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57375"/>
            <a:ext cx="108680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6149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5393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1302" y="4437112"/>
            <a:ext cx="9263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43137"/>
            <a:ext cx="114014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47825"/>
            <a:ext cx="108013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0027"/>
            <a:ext cx="114776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3002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64038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47812"/>
            <a:ext cx="108680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09737"/>
            <a:ext cx="10439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132856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827337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9903" y="3730162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2890" y="4575114"/>
            <a:ext cx="48656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1137"/>
            <a:ext cx="10877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797152"/>
            <a:ext cx="33123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679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74420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87608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7984" y="2876086"/>
            <a:ext cx="1914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4054" y="3721038"/>
            <a:ext cx="24621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4281" y="5017404"/>
            <a:ext cx="3956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6829425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5328" y="2615321"/>
            <a:ext cx="892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28035"/>
            <a:ext cx="9865096" cy="544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020" y="1772816"/>
            <a:ext cx="10102555" cy="489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0258"/>
            <a:ext cx="10729192" cy="55431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9496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12376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2484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11" y="3573016"/>
            <a:ext cx="862012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014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