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298" y="4005064"/>
            <a:ext cx="10477500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5013176"/>
            <a:ext cx="46767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50994"/>
            <a:ext cx="619125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04962"/>
            <a:ext cx="11220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60496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556792"/>
            <a:ext cx="53721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909762"/>
            <a:ext cx="101441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9630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021288"/>
            <a:ext cx="551497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3212976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5060" y="4254697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7866" y="5238545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35684" y="5261694"/>
            <a:ext cx="14248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061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461035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8612" y="4479608"/>
            <a:ext cx="13916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395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7325"/>
            <a:ext cx="1171575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8027"/>
            <a:ext cx="10801200" cy="54753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2550" y="3284984"/>
            <a:ext cx="32077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7583" y="4199384"/>
            <a:ext cx="21506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4383" y="5229531"/>
            <a:ext cx="34536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28837"/>
            <a:ext cx="116586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04962"/>
            <a:ext cx="104013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52637"/>
            <a:ext cx="109823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8348" y="3931941"/>
            <a:ext cx="13993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00200"/>
            <a:ext cx="109823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57301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102" y="4979243"/>
            <a:ext cx="1108710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9492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006" y="1084881"/>
            <a:ext cx="9745538" cy="580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20713"/>
            <a:ext cx="117443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6464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844824"/>
            <a:ext cx="54006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74390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24000"/>
            <a:ext cx="112585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524000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9586" y="2507848"/>
            <a:ext cx="22921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480122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9586" y="4463970"/>
            <a:ext cx="56764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09725"/>
            <a:ext cx="117443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7360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1419225"/>
            <a:ext cx="62769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98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57400"/>
            <a:ext cx="110966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030800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6474" y="2991499"/>
            <a:ext cx="25852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2418" y="3905899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8745" y="1323182"/>
            <a:ext cx="55673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862" y="2348880"/>
            <a:ext cx="55673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8047" y="3228556"/>
            <a:ext cx="55673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8179" y="4293096"/>
            <a:ext cx="40279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0527" y="5301208"/>
            <a:ext cx="87759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43112"/>
            <a:ext cx="112680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2043112"/>
            <a:ext cx="54726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5183" y="2980662"/>
            <a:ext cx="47147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5461" y="3929786"/>
            <a:ext cx="47147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19300"/>
            <a:ext cx="111633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010729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756" y="2996952"/>
            <a:ext cx="13778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6323" y="3876628"/>
            <a:ext cx="13778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19287"/>
            <a:ext cx="117348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71628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