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916832"/>
            <a:ext cx="1013460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789040"/>
            <a:ext cx="58864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060848"/>
            <a:ext cx="95726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04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66850"/>
            <a:ext cx="116395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4509120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14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19237"/>
            <a:ext cx="111347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522240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318" y="2552387"/>
            <a:ext cx="16562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1060" y="3559385"/>
            <a:ext cx="41223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509120"/>
            <a:ext cx="16562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2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00250"/>
            <a:ext cx="111061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046550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0485" y="3076697"/>
            <a:ext cx="14381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1761" y="4095269"/>
            <a:ext cx="27680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1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4462"/>
            <a:ext cx="116967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313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6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866900"/>
            <a:ext cx="105822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3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609725"/>
            <a:ext cx="105251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7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08137"/>
            <a:ext cx="116205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4197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1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23578"/>
            <a:ext cx="117538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8092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88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249" y="1353477"/>
            <a:ext cx="10479335" cy="545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39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95450"/>
            <a:ext cx="116490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284984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1043" y="3284984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71947"/>
            <a:ext cx="116586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03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566987"/>
            <a:ext cx="115062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09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14450"/>
            <a:ext cx="117538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79715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49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58864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95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86036"/>
            <a:ext cx="116109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7161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7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557462"/>
            <a:ext cx="103536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9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12976"/>
            <a:ext cx="1085850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05828" y="41490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2298" y="5109779"/>
            <a:ext cx="41837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26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90675"/>
            <a:ext cx="108394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3451258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8530" y="4411957"/>
            <a:ext cx="44414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75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73088"/>
            <a:ext cx="116681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522920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68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97471"/>
            <a:ext cx="107823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3488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3075" y="32980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5976" y="525412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71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22995"/>
            <a:ext cx="116300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492896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1671" y="2492896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8425" y="3453594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255" y="450912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5969" y="5548612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543175"/>
            <a:ext cx="1062037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43712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11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919" y="1285238"/>
            <a:ext cx="10677649" cy="5525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53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62100"/>
            <a:ext cx="107251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553329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4341" y="3525602"/>
            <a:ext cx="53542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0766" y="4509449"/>
            <a:ext cx="60874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82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3" y="1256109"/>
            <a:ext cx="10642972" cy="55614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5013176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9352" y="5997024"/>
            <a:ext cx="8241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3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38275"/>
            <a:ext cx="116490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446288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77440" y="3483432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63709" y="3518157"/>
            <a:ext cx="13089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5780" y="4502005"/>
            <a:ext cx="13089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71612"/>
            <a:ext cx="116967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92896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2136" y="2492896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5387" y="2492896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6420" y="4576339"/>
            <a:ext cx="14812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4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05075"/>
            <a:ext cx="1165860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573016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7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147887"/>
            <a:ext cx="82677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8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24000"/>
            <a:ext cx="116205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08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4462"/>
            <a:ext cx="117252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37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2025-10-25T06:29:45Z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