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9961" y="1772816"/>
            <a:ext cx="9486900" cy="885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221088"/>
            <a:ext cx="74104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33587"/>
            <a:ext cx="117157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88773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3609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28762"/>
            <a:ext cx="109918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56490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9323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0633"/>
            <a:ext cx="10873208" cy="53387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048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78361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2743200"/>
            <a:ext cx="5238750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12776"/>
            <a:ext cx="1015365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096" y="3068960"/>
            <a:ext cx="533400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155679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80446" y="250591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700808"/>
            <a:ext cx="786765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310" y="2958108"/>
            <a:ext cx="533400" cy="2524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2852936"/>
            <a:ext cx="552450" cy="3667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1697" y="1988840"/>
            <a:ext cx="5619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844824"/>
            <a:ext cx="926782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916832"/>
            <a:ext cx="533400" cy="2524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7826" y="1811660"/>
            <a:ext cx="552450" cy="3667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1715" y="1383035"/>
            <a:ext cx="5619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26393"/>
            <a:ext cx="10344150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174122"/>
            <a:ext cx="552450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173" y="1760190"/>
            <a:ext cx="533400" cy="2524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1464" y="1226393"/>
            <a:ext cx="561975" cy="4095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63752" y="1112118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17453" y="4075237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8025" y="4989637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2492896"/>
            <a:ext cx="49149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340768"/>
            <a:ext cx="552450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9236" y="1946573"/>
            <a:ext cx="533400" cy="2524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9527" y="1412776"/>
            <a:ext cx="5619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20090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563" y="3849960"/>
            <a:ext cx="1175385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587727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85153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2025-10-25T08:37:19Z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