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598912"/>
            <a:ext cx="80295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3086" y="4725144"/>
            <a:ext cx="85058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808" y="5445224"/>
            <a:ext cx="49434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56110"/>
            <a:ext cx="11521280" cy="5567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0914"/>
            <a:ext cx="116300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26604"/>
            <a:ext cx="110204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266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6409" y="33637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1972" y="5354594"/>
            <a:ext cx="66784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8695"/>
            <a:ext cx="116967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78421"/>
            <a:ext cx="11182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1182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20" y="1280492"/>
            <a:ext cx="11460212" cy="5566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8863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3847"/>
            <a:ext cx="11715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83343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1650"/>
            <a:ext cx="117348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8106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52562"/>
            <a:ext cx="114300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4885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8343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250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5473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39330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3535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252489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84851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3310" y="508518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9978" y="6034310"/>
            <a:ext cx="6694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9479"/>
            <a:ext cx="107346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4685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7084" y="3188712"/>
            <a:ext cx="1494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7540" y="5133259"/>
            <a:ext cx="78725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5753" y="6082383"/>
            <a:ext cx="2021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09061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7528" y="4856692"/>
            <a:ext cx="677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629" y="5979436"/>
            <a:ext cx="4214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71675"/>
            <a:ext cx="107442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005969"/>
            <a:ext cx="5228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960" y="4105565"/>
            <a:ext cx="3765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1653"/>
            <a:ext cx="115824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19275"/>
            <a:ext cx="104870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57312"/>
            <a:ext cx="10820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653136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8896"/>
            <a:ext cx="117252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348880"/>
            <a:ext cx="12961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2717" y="4362875"/>
            <a:ext cx="2307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09762"/>
            <a:ext cx="109156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889617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782" y="2989212"/>
            <a:ext cx="10034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73" y="4088806"/>
            <a:ext cx="35683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85887"/>
            <a:ext cx="107632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19" y="3573016"/>
            <a:ext cx="43015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9881" y="4695760"/>
            <a:ext cx="9238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53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05012"/>
            <a:ext cx="110013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9254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1794" y="199254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224087"/>
            <a:ext cx="104489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57400"/>
            <a:ext cx="110680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4400"/>
            <a:ext cx="11410577" cy="55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4390" y="4172560"/>
            <a:ext cx="3158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732" y="5157192"/>
            <a:ext cx="42461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6106316"/>
            <a:ext cx="2804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88504"/>
            <a:ext cx="11407254" cy="4744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6165304"/>
            <a:ext cx="8280920" cy="5788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