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875" y="1700808"/>
            <a:ext cx="10125075" cy="82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048603"/>
            <a:ext cx="11712624" cy="676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85900"/>
            <a:ext cx="1171575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939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88876"/>
            <a:ext cx="1102995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77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153775" cy="465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6202046"/>
            <a:ext cx="7524750" cy="61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4077072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278" y="5157192"/>
            <a:ext cx="878518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234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628775"/>
            <a:ext cx="110680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7" y="2564904"/>
            <a:ext cx="438189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671" y="3573016"/>
            <a:ext cx="54723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88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692696"/>
            <a:ext cx="9001000" cy="604441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1628800"/>
            <a:ext cx="46805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2358006"/>
            <a:ext cx="47525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3098786"/>
            <a:ext cx="47525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9536" y="3793268"/>
            <a:ext cx="47525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9536" y="4580346"/>
            <a:ext cx="47525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19536" y="5251678"/>
            <a:ext cx="47525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19536" y="5980883"/>
            <a:ext cx="47525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60096" y="2708920"/>
            <a:ext cx="1584176" cy="5491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60096" y="3403401"/>
            <a:ext cx="1584176" cy="5491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60096" y="4144181"/>
            <a:ext cx="1584176" cy="5491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960096" y="4896535"/>
            <a:ext cx="1584176" cy="5491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545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060848"/>
            <a:ext cx="944880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4005064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752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7810"/>
            <a:ext cx="11649075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198068"/>
            <a:ext cx="1103947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00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533525"/>
            <a:ext cx="1117282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3573016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2654" y="4533714"/>
            <a:ext cx="622551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08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628775"/>
            <a:ext cx="109823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501008"/>
            <a:ext cx="98836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56271" y="4484856"/>
            <a:ext cx="553181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2938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88840"/>
            <a:ext cx="1092517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644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74229"/>
            <a:ext cx="11687175" cy="479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1457325"/>
            <a:ext cx="1020127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051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1985962"/>
            <a:ext cx="1026795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01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614487"/>
            <a:ext cx="1033462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492896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3952" y="3456267"/>
            <a:ext cx="54726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4630" y="4416965"/>
            <a:ext cx="894779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708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15765"/>
            <a:ext cx="11161240" cy="5425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709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652587"/>
            <a:ext cx="1108710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331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0301"/>
            <a:ext cx="1098232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501317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90428" y="6043323"/>
            <a:ext cx="589785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092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36929"/>
            <a:ext cx="10585176" cy="5576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001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4493"/>
            <a:ext cx="1106805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4020069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795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2042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5552" y="2204864"/>
            <a:ext cx="14385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53309" y="4126262"/>
            <a:ext cx="98905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6944" y="5133259"/>
            <a:ext cx="7079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63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047875"/>
            <a:ext cx="1104900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2025170"/>
            <a:ext cx="59046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7240" y="3032168"/>
            <a:ext cx="112393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240" y="4004442"/>
            <a:ext cx="54787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952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57325"/>
            <a:ext cx="1123950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74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085975"/>
            <a:ext cx="110299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3068960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4960" y="4005064"/>
            <a:ext cx="83493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843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3472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454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28762"/>
            <a:ext cx="1112520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52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540" y="1302511"/>
            <a:ext cx="10799068" cy="5510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38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600200"/>
            <a:ext cx="110966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981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2076450"/>
            <a:ext cx="1024890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996952"/>
            <a:ext cx="9577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0770" y="3992374"/>
            <a:ext cx="9577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99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11188"/>
            <a:ext cx="110585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79475" y="2276872"/>
            <a:ext cx="716479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38827" y="4232993"/>
            <a:ext cx="821375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02625" y="5251565"/>
            <a:ext cx="2821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89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11125200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653136"/>
            <a:ext cx="8524875" cy="771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68346" y="2636912"/>
            <a:ext cx="15562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5759" y="3645024"/>
            <a:ext cx="71524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26493" y="4627758"/>
            <a:ext cx="15562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553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2025-10-25T08:18:31Z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