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2" y="3598912"/>
            <a:ext cx="80295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7" y="4725144"/>
            <a:ext cx="1113472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8487" y="5661248"/>
            <a:ext cx="62960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6996"/>
            <a:ext cx="117062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35699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9700" y="4329265"/>
            <a:ext cx="49594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313113"/>
            <a:ext cx="49594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2575"/>
            <a:ext cx="116681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9237"/>
            <a:ext cx="117443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7346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08137"/>
            <a:ext cx="116490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7112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397810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85975"/>
            <a:ext cx="116871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3734"/>
            <a:ext cx="10729401" cy="555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533650"/>
            <a:ext cx="114776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64704"/>
            <a:ext cx="116205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346322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5766" y="4418190"/>
            <a:ext cx="61767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8541" y="5425188"/>
            <a:ext cx="26654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33525"/>
            <a:ext cx="115347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501008"/>
            <a:ext cx="32552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2313" y="4530040"/>
            <a:ext cx="19876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3371" y="4530040"/>
            <a:ext cx="17490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43112"/>
            <a:ext cx="115538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9695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2392" y="4015524"/>
            <a:ext cx="29996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3362"/>
            <a:ext cx="116300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5445224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1462"/>
            <a:ext cx="117633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516" y="1332019"/>
            <a:ext cx="10493052" cy="540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3754"/>
            <a:ext cx="116681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651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28762"/>
            <a:ext cx="109728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4628"/>
            <a:ext cx="11397729" cy="55087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651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64493"/>
            <a:ext cx="110966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85925"/>
            <a:ext cx="116871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210" y="1268760"/>
            <a:ext cx="9868701" cy="41352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935" y="5426515"/>
            <a:ext cx="9792593" cy="138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1080"/>
            <a:ext cx="11763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2550"/>
            <a:ext cx="112776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71703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28875"/>
            <a:ext cx="1158240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01008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775"/>
            <a:ext cx="110585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6288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9956" y="3538622"/>
            <a:ext cx="70353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6918" y="4509120"/>
            <a:ext cx="19527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1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2233480"/>
            <a:ext cx="9865096" cy="457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395017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3" y="3395017"/>
            <a:ext cx="10801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529336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3" y="4529336"/>
            <a:ext cx="1152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5698379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5698379"/>
            <a:ext cx="16561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6584"/>
            <a:ext cx="11665296" cy="55513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14096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9776" y="4066943"/>
            <a:ext cx="145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6788" y="5062367"/>
            <a:ext cx="2999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831" y="6021288"/>
            <a:ext cx="2999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24000"/>
            <a:ext cx="115538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2030" y="3418870"/>
            <a:ext cx="19219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6380" y="4437112"/>
            <a:ext cx="29355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398" y="2197968"/>
            <a:ext cx="1114425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4096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47825"/>
            <a:ext cx="109728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2025-10-25T06:46:12Z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