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915" y="3447730"/>
            <a:ext cx="805815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327" y="4917286"/>
            <a:ext cx="6029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81057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6350"/>
            <a:ext cx="11791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1343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71687"/>
            <a:ext cx="104203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590675"/>
            <a:ext cx="9915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9312"/>
            <a:ext cx="117157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64960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266825"/>
            <a:ext cx="9210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048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198" y="3177136"/>
            <a:ext cx="8683242" cy="2556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04987"/>
            <a:ext cx="117824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428999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3831" y="3428999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2706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39789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6609" y="49889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33487"/>
            <a:ext cx="117443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5885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97471"/>
            <a:ext cx="11125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0662"/>
            <a:ext cx="11791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50912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85875"/>
            <a:ext cx="110299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73448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5110" y="3861048"/>
            <a:ext cx="1476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0662"/>
            <a:ext cx="11706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16249"/>
            <a:ext cx="116205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52353"/>
            <a:ext cx="111156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330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2025-10-25T07:21:45Z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