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54" r:id="rId12"/>
    <p:sldId id="355" r:id="rId13"/>
    <p:sldId id="356" r:id="rId14"/>
    <p:sldId id="357" r:id="rId15"/>
    <p:sldId id="358" r:id="rId16"/>
    <p:sldId id="359" r:id="rId17"/>
    <p:sldId id="360" r:id="rId18"/>
    <p:sldId id="361" r:id="rId19"/>
    <p:sldId id="362" r:id="rId20"/>
    <p:sldId id="333" r:id="rId21"/>
    <p:sldId id="334" r:id="rId22"/>
    <p:sldId id="335" r:id="rId23"/>
    <p:sldId id="336" r:id="rId24"/>
    <p:sldId id="337" r:id="rId25"/>
    <p:sldId id="338" r:id="rId26"/>
    <p:sldId id="339" r:id="rId27"/>
    <p:sldId id="340" r:id="rId28"/>
    <p:sldId id="341" r:id="rId29"/>
    <p:sldId id="342" r:id="rId30"/>
    <p:sldId id="343" r:id="rId31"/>
    <p:sldId id="344" r:id="rId32"/>
    <p:sldId id="345" r:id="rId33"/>
    <p:sldId id="346" r:id="rId34"/>
    <p:sldId id="347" r:id="rId35"/>
    <p:sldId id="348" r:id="rId36"/>
    <p:sldId id="349" r:id="rId37"/>
    <p:sldId id="350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562" y="2981325"/>
            <a:ext cx="700087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28762"/>
            <a:ext cx="1149667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628800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939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187" y="1738312"/>
            <a:ext cx="842962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815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2047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85293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704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6200775" cy="52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323" y="2204864"/>
            <a:ext cx="7781925" cy="18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21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032510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726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2992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1988840"/>
            <a:ext cx="21602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72660" y="4077072"/>
            <a:ext cx="16196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47495" y="5431310"/>
            <a:ext cx="707783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6125791"/>
            <a:ext cx="159752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6134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814637"/>
            <a:ext cx="10877550" cy="122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5" y="2818755"/>
            <a:ext cx="97427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404" y="3490086"/>
            <a:ext cx="22672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553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71612"/>
            <a:ext cx="1140142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497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156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4797152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6550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804987"/>
            <a:ext cx="10820400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1804987"/>
            <a:ext cx="31059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47102" y="2487893"/>
            <a:ext cx="348074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87608" y="3189826"/>
            <a:ext cx="51889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4509120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2747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100262"/>
            <a:ext cx="1154430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57301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809750"/>
            <a:ext cx="11420475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77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787" y="1604962"/>
            <a:ext cx="94964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234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0612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72398" y="1370596"/>
            <a:ext cx="124368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02280" y="2771132"/>
            <a:ext cx="355761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7997" y="3430889"/>
            <a:ext cx="17260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49784" y="4125370"/>
            <a:ext cx="11624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38888" y="5525907"/>
            <a:ext cx="14808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88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795587"/>
            <a:ext cx="10791825" cy="126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501008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545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281112"/>
            <a:ext cx="1126807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752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366837"/>
            <a:ext cx="1088707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083998"/>
            <a:ext cx="49685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7" y="2083998"/>
            <a:ext cx="59486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68861" y="2766904"/>
            <a:ext cx="127075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34806" y="3472960"/>
            <a:ext cx="127075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99951" y="4155866"/>
            <a:ext cx="109179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52843" y="4850347"/>
            <a:ext cx="165271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005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443162"/>
            <a:ext cx="10772775" cy="197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41255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08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01425" cy="118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708920"/>
            <a:ext cx="10820400" cy="3476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9856" y="5661248"/>
            <a:ext cx="41044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2938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394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060848"/>
            <a:ext cx="46805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8128" y="4077072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17170" y="4771553"/>
            <a:ext cx="156726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644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119312"/>
            <a:ext cx="1087755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135005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282978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051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43037"/>
            <a:ext cx="1143000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204864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74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9190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5445224"/>
            <a:ext cx="22322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784" y="4077072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015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988840"/>
            <a:ext cx="10287000" cy="448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517023"/>
            <a:ext cx="2219325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708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43037"/>
            <a:ext cx="1110615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132856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7241" y="2132856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709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2019300" cy="53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276872"/>
            <a:ext cx="10220325" cy="289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6708" y="2996952"/>
            <a:ext cx="7890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331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2108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092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2138362"/>
            <a:ext cx="1025842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852936"/>
            <a:ext cx="12241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49436" y="3535843"/>
            <a:ext cx="219909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001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76362"/>
            <a:ext cx="1132522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4293096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4272" y="4293096"/>
            <a:ext cx="340975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795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8232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916832"/>
            <a:ext cx="11017224" cy="47007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63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90700"/>
            <a:ext cx="1137285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790700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2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33512"/>
            <a:ext cx="1144905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204864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38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8876"/>
            <a:ext cx="1145857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405112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981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10950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056534"/>
            <a:ext cx="4752975" cy="466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2544" y="141277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99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4611"/>
            <a:ext cx="1149667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6165304"/>
            <a:ext cx="74168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278092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89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6875610" cy="432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3076" y="1628801"/>
            <a:ext cx="9995492" cy="512915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3284984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553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2025-10-25T06:05:43Z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