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9961" y="1772816"/>
            <a:ext cx="9486900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5286" y="4077072"/>
            <a:ext cx="80962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00187"/>
            <a:ext cx="116109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95437"/>
            <a:ext cx="117252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79515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5699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1188"/>
            <a:ext cx="116490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39220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4875"/>
            <a:ext cx="11161240" cy="54491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3488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1693"/>
            <a:ext cx="1075372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3639" y="3229322"/>
            <a:ext cx="100393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81150"/>
            <a:ext cx="115919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0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86104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3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564904"/>
            <a:ext cx="837247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64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3933056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3286" y="5970201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5845"/>
            <a:ext cx="116681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05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636912"/>
            <a:ext cx="8172450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01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35571"/>
            <a:ext cx="116395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40397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70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74229"/>
            <a:ext cx="116395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0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071687"/>
            <a:ext cx="107823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33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76387"/>
            <a:ext cx="117062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8478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09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143125"/>
            <a:ext cx="108775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00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63563"/>
            <a:ext cx="117157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2005" y="227687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79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132856"/>
            <a:ext cx="99060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6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918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95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268760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89855" y="2368355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27140" y="3363778"/>
            <a:ext cx="20528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6770" y="4382350"/>
            <a:ext cx="20528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56213" y="5400922"/>
            <a:ext cx="20528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300287"/>
            <a:ext cx="10058400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564904"/>
            <a:ext cx="547260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049" y="3548752"/>
            <a:ext cx="3783807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84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28800"/>
            <a:ext cx="1167765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01663"/>
            <a:ext cx="10715625" cy="461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242088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0400" y="3429000"/>
            <a:ext cx="1299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16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512912"/>
            <a:ext cx="108013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492896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1" y="3418871"/>
            <a:ext cx="11127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286" y="4414294"/>
            <a:ext cx="11127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88086" y="5421291"/>
            <a:ext cx="11127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68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38275"/>
            <a:ext cx="117538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473000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2463" y="1473000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1473000"/>
            <a:ext cx="11658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4733" y="2549445"/>
            <a:ext cx="11658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10854" y="2549445"/>
            <a:ext cx="22490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82317" y="2549445"/>
            <a:ext cx="22490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24392" y="2549445"/>
            <a:ext cx="11839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48220" y="4598164"/>
            <a:ext cx="25879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552700"/>
            <a:ext cx="1111567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492896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73338" y="3501008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2133600"/>
            <a:ext cx="93440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66862"/>
            <a:ext cx="116014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824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4581128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92896"/>
            <a:ext cx="873442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475310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7927" y="3528606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2025-10-25T08:27:36Z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