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</p:sldIdLst>
  <p:sldSz cx="12192000" cy="6858000"/>
  <p:notesSz cx="6858000" cy="9144000"/>
  <p:custDataLst>
    <p:tags r:id="rId5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3005137"/>
            <a:ext cx="1168717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066925"/>
            <a:ext cx="110299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996952"/>
            <a:ext cx="80648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939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81212"/>
            <a:ext cx="116681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77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771650"/>
            <a:ext cx="1028700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23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876425"/>
            <a:ext cx="1104900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852936"/>
            <a:ext cx="34362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2100" y="3964104"/>
            <a:ext cx="4479844" cy="833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88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13765"/>
            <a:ext cx="10441160" cy="542760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26452" y="3140968"/>
            <a:ext cx="40815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02624" y="5120239"/>
            <a:ext cx="9895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54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75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299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00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331168"/>
            <a:ext cx="103822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08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952625"/>
            <a:ext cx="1111567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3" y="2924944"/>
            <a:ext cx="89422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1087" y="3989815"/>
            <a:ext cx="34167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938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09836"/>
            <a:ext cx="1098232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3" y="3284984"/>
            <a:ext cx="31334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5018" y="4431271"/>
            <a:ext cx="4596926" cy="869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25283" y="566124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644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85887"/>
            <a:ext cx="11801475" cy="4086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505075"/>
            <a:ext cx="11029950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1" y="2505075"/>
            <a:ext cx="19865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1171" y="3558371"/>
            <a:ext cx="15624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051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95425"/>
            <a:ext cx="110775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553329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4436" y="3525603"/>
            <a:ext cx="109401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3885" y="4590474"/>
            <a:ext cx="71983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015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70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505075"/>
            <a:ext cx="11096625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57301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709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202" y="1277469"/>
            <a:ext cx="10238358" cy="5535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331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8232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901" y="2204864"/>
            <a:ext cx="109728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09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95500"/>
            <a:ext cx="1171575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00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7925" y="1195387"/>
            <a:ext cx="72961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79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585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4365104"/>
            <a:ext cx="2232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63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038350"/>
            <a:ext cx="103632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952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657184" cy="468187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6084433"/>
            <a:ext cx="1152128" cy="5849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416" y="126876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136" y="978743"/>
            <a:ext cx="9677400" cy="576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978743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4302" y="2008889"/>
            <a:ext cx="21562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3354" y="3027461"/>
            <a:ext cx="96591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33354" y="4046033"/>
            <a:ext cx="96591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43136" y="5064605"/>
            <a:ext cx="36287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843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585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454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1519237"/>
            <a:ext cx="102489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3573016"/>
            <a:ext cx="31802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04692" y="4568439"/>
            <a:ext cx="54994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058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2014537"/>
            <a:ext cx="1030605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1" y="2996952"/>
            <a:ext cx="73852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9690" y="4077072"/>
            <a:ext cx="73852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222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101155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551723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794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990725"/>
            <a:ext cx="977265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012983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9698" y="3043130"/>
            <a:ext cx="97968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9699" y="4119576"/>
            <a:ext cx="64124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816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447800"/>
            <a:ext cx="102870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67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348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837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524000"/>
            <a:ext cx="111918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016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09712"/>
            <a:ext cx="1166812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56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44522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957387"/>
            <a:ext cx="1101090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98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962150"/>
            <a:ext cx="1094422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4005064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715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962150"/>
            <a:ext cx="1108710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793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87370"/>
            <a:ext cx="9449693" cy="55539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19549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3419" y="2167768"/>
            <a:ext cx="94897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3419" y="3128467"/>
            <a:ext cx="94897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03419" y="4008143"/>
            <a:ext cx="65927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84232" y="5013176"/>
            <a:ext cx="26056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47766" y="5949280"/>
            <a:ext cx="74565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602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543050"/>
            <a:ext cx="1122997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575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1947862"/>
            <a:ext cx="976312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23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285875"/>
            <a:ext cx="112490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581128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877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985962"/>
            <a:ext cx="1033462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986406"/>
            <a:ext cx="86957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2118" y="2996952"/>
            <a:ext cx="109411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2119" y="4073397"/>
            <a:ext cx="63499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25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919287"/>
            <a:ext cx="1107757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996952"/>
            <a:ext cx="75608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8896" y="4077072"/>
            <a:ext cx="18147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25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1567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17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07921"/>
            <a:ext cx="10368086" cy="5433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38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928812"/>
            <a:ext cx="1027747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3068960"/>
            <a:ext cx="51125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088812"/>
            <a:ext cx="2224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91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052637"/>
            <a:ext cx="1180147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98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362422"/>
            <a:ext cx="1109662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4077072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9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852612"/>
            <a:ext cx="1100137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841360"/>
            <a:ext cx="3960440" cy="1008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4195712"/>
            <a:ext cx="34563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89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90662"/>
            <a:ext cx="110871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1556792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92490" y="3582361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4788" y="4581128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55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2025-10-25T08:49:38Z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