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4" r:id="rId22"/>
    <p:sldId id="355" r:id="rId23"/>
    <p:sldId id="356" r:id="rId24"/>
    <p:sldId id="357" r:id="rId25"/>
    <p:sldId id="358" r:id="rId26"/>
    <p:sldId id="359" r:id="rId27"/>
    <p:sldId id="360" r:id="rId28"/>
    <p:sldId id="361" r:id="rId29"/>
    <p:sldId id="362" r:id="rId30"/>
    <p:sldId id="363" r:id="rId31"/>
    <p:sldId id="364" r:id="rId32"/>
    <p:sldId id="365" r:id="rId33"/>
    <p:sldId id="366" r:id="rId34"/>
    <p:sldId id="367" r:id="rId35"/>
    <p:sldId id="368" r:id="rId36"/>
    <p:sldId id="369" r:id="rId37"/>
    <p:sldId id="343" r:id="rId38"/>
    <p:sldId id="344" r:id="rId39"/>
    <p:sldId id="345" r:id="rId40"/>
    <p:sldId id="346" r:id="rId41"/>
    <p:sldId id="347" r:id="rId42"/>
    <p:sldId id="348" r:id="rId43"/>
    <p:sldId id="349" r:id="rId44"/>
    <p:sldId id="350" r:id="rId45"/>
    <p:sldId id="351" r:id="rId46"/>
    <p:sldId id="352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9961" y="1772816"/>
            <a:ext cx="9486900" cy="885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8" y="4694192"/>
            <a:ext cx="12097344" cy="679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15" y="1465287"/>
            <a:ext cx="116300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27263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07554"/>
            <a:ext cx="117348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471612"/>
            <a:ext cx="102679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47161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0454" y="4608352"/>
            <a:ext cx="31955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330796"/>
            <a:ext cx="101631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388010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86857" y="4365104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71625"/>
            <a:ext cx="110871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64502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404937"/>
            <a:ext cx="99536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952625"/>
            <a:ext cx="118586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57303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633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09725"/>
            <a:ext cx="111252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5900"/>
            <a:ext cx="117348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64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17308"/>
            <a:ext cx="9148713" cy="5552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05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9361"/>
            <a:ext cx="116967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02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823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85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92896"/>
            <a:ext cx="1154430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548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28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28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514583" cy="553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61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967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93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061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05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110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1703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588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632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71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329"/>
            <a:ext cx="110299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062162"/>
            <a:ext cx="107251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994916"/>
            <a:ext cx="10369152" cy="37464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7091" y="233518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44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4197"/>
            <a:ext cx="10441160" cy="546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89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985962"/>
            <a:ext cx="108680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61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72902"/>
            <a:ext cx="116776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06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43025"/>
            <a:ext cx="108394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95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357437"/>
            <a:ext cx="1080135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77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116109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01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204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70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57312"/>
            <a:ext cx="107823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70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43037"/>
            <a:ext cx="118776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43037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33587"/>
            <a:ext cx="116586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0050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296119"/>
            <a:ext cx="109156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09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013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00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05012"/>
            <a:ext cx="116014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050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79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47800"/>
            <a:ext cx="108870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6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9" y="1331932"/>
            <a:ext cx="10585176" cy="548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5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962150"/>
            <a:ext cx="108966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84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43112"/>
            <a:ext cx="110394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53269"/>
            <a:ext cx="116300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76375"/>
            <a:ext cx="117157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79" y="1412776"/>
            <a:ext cx="15373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2251" y="2420888"/>
            <a:ext cx="23213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83754"/>
            <a:ext cx="110585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8675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659" y="2012776"/>
            <a:ext cx="11668125" cy="480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1490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2025-10-25T08:32:23Z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