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55" r:id="rId6"/>
    <p:sldId id="356" r:id="rId7"/>
    <p:sldId id="357" r:id="rId8"/>
    <p:sldId id="327" r:id="rId9"/>
    <p:sldId id="328" r:id="rId10"/>
    <p:sldId id="329" r:id="rId11"/>
    <p:sldId id="330" r:id="rId12"/>
    <p:sldId id="331" r:id="rId13"/>
    <p:sldId id="332" r:id="rId14"/>
    <p:sldId id="333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740" y="1844824"/>
            <a:ext cx="7000875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84984"/>
            <a:ext cx="989647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331" y="4283943"/>
            <a:ext cx="58959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92138"/>
            <a:ext cx="111442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3068100"/>
            <a:ext cx="11332765" cy="2953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685"/>
            <a:ext cx="111347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51384" y="2492896"/>
            <a:ext cx="11233248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25"/>
            <a:ext cx="11305256" cy="561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43037"/>
            <a:ext cx="110109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04962"/>
            <a:ext cx="7416824" cy="2484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1168"/>
            <a:ext cx="109251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1" y="2780928"/>
            <a:ext cx="11285215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4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40768"/>
            <a:ext cx="120300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85058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133" y="2908026"/>
            <a:ext cx="11725507" cy="39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416" y="1346026"/>
            <a:ext cx="111252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2038350"/>
            <a:ext cx="94011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996952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528762"/>
            <a:ext cx="91916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0888"/>
            <a:ext cx="6768752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57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9351"/>
            <a:ext cx="111633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708920"/>
            <a:ext cx="11377264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25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03362"/>
            <a:ext cx="117633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1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85950"/>
            <a:ext cx="110490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9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28775"/>
            <a:ext cx="111156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2025-10-25T07:24:41Z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