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916832"/>
            <a:ext cx="1013460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3673028"/>
            <a:ext cx="1016317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5229199"/>
            <a:ext cx="852487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96752"/>
            <a:ext cx="83343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149080"/>
            <a:ext cx="3168352" cy="2248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04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947862"/>
            <a:ext cx="104584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149080"/>
            <a:ext cx="1108923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14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5900"/>
            <a:ext cx="116395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92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775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484784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165" y="2433908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01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196752"/>
            <a:ext cx="687705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4781550"/>
            <a:ext cx="2209800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2132856"/>
            <a:ext cx="7704856" cy="4725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96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862137"/>
            <a:ext cx="104965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80926"/>
            <a:ext cx="10801200" cy="2520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93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538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7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076450"/>
            <a:ext cx="111633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1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04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068960"/>
            <a:ext cx="8208912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88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876425"/>
            <a:ext cx="105632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284984"/>
            <a:ext cx="11233248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39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40672" cy="6979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005" y="2348880"/>
            <a:ext cx="8237992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005" y="3315264"/>
            <a:ext cx="9705975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566987"/>
            <a:ext cx="111442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03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14940"/>
            <a:ext cx="10585176" cy="54984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348" y="3740122"/>
            <a:ext cx="10693188" cy="30732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09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9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33587"/>
            <a:ext cx="112395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07707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95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347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24944"/>
            <a:ext cx="6840760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77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298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8331" y="2852936"/>
            <a:ext cx="10440960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29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85912"/>
            <a:ext cx="117348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26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866900"/>
            <a:ext cx="103346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75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34988"/>
            <a:ext cx="111061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334988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68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936451"/>
            <a:ext cx="8524875" cy="587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844824"/>
            <a:ext cx="7776864" cy="4968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71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76412"/>
            <a:ext cx="112299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293096"/>
            <a:ext cx="842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11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2870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5661248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390650"/>
            <a:ext cx="102679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196752"/>
            <a:ext cx="547260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1978" y="2921380"/>
            <a:ext cx="5724581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6505" y="4361539"/>
            <a:ext cx="3031343" cy="92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55179" y="4555438"/>
            <a:ext cx="2117285" cy="732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94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81225"/>
            <a:ext cx="1099185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104964"/>
            <a:ext cx="11305256" cy="2196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7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052736"/>
            <a:ext cx="6200168" cy="56886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789040"/>
            <a:ext cx="5616624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8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967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08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57350"/>
            <a:ext cx="111061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645024"/>
            <a:ext cx="11449272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37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2025-10-25T06:53:29Z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