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4" r:id="rId32"/>
    <p:sldId id="353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398" y="2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875" y="1700808"/>
            <a:ext cx="10125075" cy="828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3524" y="3501008"/>
            <a:ext cx="5819775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2335" y="5063714"/>
            <a:ext cx="5524500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3286"/>
            <a:ext cx="11089232" cy="55400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20486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939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590800"/>
            <a:ext cx="1082992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77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14537"/>
            <a:ext cx="1159192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0506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234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844824"/>
            <a:ext cx="66198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88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95412"/>
            <a:ext cx="1170622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54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919287"/>
            <a:ext cx="1098232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22108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752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00808"/>
            <a:ext cx="89058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00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62100"/>
            <a:ext cx="1166812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08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86305"/>
            <a:ext cx="10423525" cy="54550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56490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938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6345" y="1196752"/>
            <a:ext cx="9708207" cy="554527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4384" y="350100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7284" y="4288408"/>
            <a:ext cx="44032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05384" y="5164708"/>
            <a:ext cx="8403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67284" y="597713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644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27956"/>
            <a:ext cx="116681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996952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22004" y="3962152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78004" y="4025652"/>
            <a:ext cx="28222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547812"/>
            <a:ext cx="106680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492896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17096" y="4461396"/>
            <a:ext cx="43113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051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3068"/>
            <a:ext cx="1153477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01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524125"/>
            <a:ext cx="10868025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70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84684"/>
            <a:ext cx="10729192" cy="55534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1250528"/>
            <a:ext cx="28083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2204864"/>
            <a:ext cx="2304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53204" y="3144664"/>
            <a:ext cx="14704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709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366837"/>
            <a:ext cx="1081087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366837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0956" y="2276872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59956" y="4370487"/>
            <a:ext cx="6468492" cy="8587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331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09725"/>
            <a:ext cx="109347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573016"/>
            <a:ext cx="28083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092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231" y="1347936"/>
            <a:ext cx="117824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00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1376139"/>
            <a:ext cx="99917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79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8108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1277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7704" y="2390676"/>
            <a:ext cx="3074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82303" y="4321076"/>
            <a:ext cx="87519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53131" y="5301208"/>
            <a:ext cx="12291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63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581150"/>
            <a:ext cx="108299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952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24062"/>
            <a:ext cx="116395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024062"/>
            <a:ext cx="38164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4248" y="2989262"/>
            <a:ext cx="19634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1848" y="2989262"/>
            <a:ext cx="19634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63448" y="2989262"/>
            <a:ext cx="19634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5948" y="4017962"/>
            <a:ext cx="11076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8775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48478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843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600200"/>
            <a:ext cx="108108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06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509712"/>
            <a:ext cx="10839450" cy="3838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90857" y="152635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24656" y="2516956"/>
            <a:ext cx="23831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15656" y="3494856"/>
            <a:ext cx="570006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99256" y="4510856"/>
            <a:ext cx="57208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454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43050"/>
            <a:ext cx="117252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1525786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22680" y="1525786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79680" y="2492896"/>
            <a:ext cx="15686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47480" y="4509120"/>
            <a:ext cx="29686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72264" y="4509120"/>
            <a:ext cx="19379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143125"/>
            <a:ext cx="1098232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38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66862"/>
            <a:ext cx="117729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981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895" y="1269825"/>
            <a:ext cx="11469737" cy="55435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9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971675"/>
            <a:ext cx="1182052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14908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89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719262"/>
            <a:ext cx="1092517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55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2025-10-25T08:01:58Z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