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55" r:id="rId3"/>
    <p:sldId id="356" r:id="rId4"/>
    <p:sldId id="357" r:id="rId5"/>
    <p:sldId id="327" r:id="rId6"/>
    <p:sldId id="324" r:id="rId7"/>
    <p:sldId id="325" r:id="rId8"/>
    <p:sldId id="326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63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61048"/>
            <a:ext cx="72866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926"/>
            <a:ext cx="111442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83" y="1268760"/>
            <a:ext cx="10031853" cy="55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8287"/>
            <a:ext cx="11734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57312"/>
            <a:ext cx="105346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1628775"/>
            <a:ext cx="110680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628775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7729" y="3515448"/>
            <a:ext cx="2472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2220" y="4452997"/>
            <a:ext cx="7508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00200"/>
            <a:ext cx="11058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4175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3264" y="3444580"/>
            <a:ext cx="55719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195" y="4440003"/>
            <a:ext cx="3921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85975"/>
            <a:ext cx="111061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7" y="2996952"/>
            <a:ext cx="80013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7516" y="3933056"/>
            <a:ext cx="25682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21854"/>
            <a:ext cx="11811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57350"/>
            <a:ext cx="11039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192"/>
            <a:ext cx="11449272" cy="5541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47837"/>
            <a:ext cx="116776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210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1279" y="42210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0595"/>
            <a:ext cx="117824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92896"/>
            <a:ext cx="59817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6893"/>
            <a:ext cx="11649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252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32194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412776"/>
            <a:ext cx="29337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1724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106775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1726"/>
            <a:ext cx="116300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33487"/>
            <a:ext cx="107442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0363"/>
            <a:ext cx="9928994" cy="5821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56490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204" y="4297101"/>
            <a:ext cx="12811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0642" y="5466144"/>
            <a:ext cx="21877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39" y="5466144"/>
            <a:ext cx="6945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3500"/>
            <a:ext cx="116395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38300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638300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5643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5354" y="2564904"/>
            <a:ext cx="23092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928" y="3502454"/>
            <a:ext cx="4312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399" y="3502454"/>
            <a:ext cx="1661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371600"/>
            <a:ext cx="6905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77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9631" y="5005937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8364" y="5955061"/>
            <a:ext cx="39816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47" y="1585912"/>
            <a:ext cx="11896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4869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4766" y="444411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171700"/>
            <a:ext cx="8610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5855"/>
            <a:ext cx="11734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57412"/>
            <a:ext cx="11544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9124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3068"/>
            <a:ext cx="116490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930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38287"/>
            <a:ext cx="117824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717032"/>
            <a:ext cx="13681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