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3028950"/>
            <a:ext cx="68389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4585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5902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1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3025"/>
            <a:ext cx="114871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514975"/>
            <a:ext cx="40386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6788" y="4244238"/>
            <a:ext cx="12930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2489" y="4973444"/>
            <a:ext cx="38070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667" y="5563752"/>
            <a:ext cx="12930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95462"/>
            <a:ext cx="108966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795462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27" y="2492896"/>
            <a:ext cx="3474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6781" y="3881858"/>
            <a:ext cx="3474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493"/>
            <a:ext cx="11410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95412"/>
            <a:ext cx="109156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74" y="5493078"/>
            <a:ext cx="1085850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401201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79" y="2037809"/>
            <a:ext cx="14121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0056" y="2790163"/>
            <a:ext cx="4155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838" y="4908330"/>
            <a:ext cx="18297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0010" y="5544939"/>
            <a:ext cx="60826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1078" y="6250993"/>
            <a:ext cx="5226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61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34" y="4797152"/>
            <a:ext cx="109442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4869160"/>
            <a:ext cx="56166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4496" y="5552066"/>
            <a:ext cx="2425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173" y="6258121"/>
            <a:ext cx="2325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95412"/>
            <a:ext cx="108204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5005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2160" y="2850595"/>
            <a:ext cx="50781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8672" y="3568224"/>
            <a:ext cx="50781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295" y="4262706"/>
            <a:ext cx="13162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47850"/>
            <a:ext cx="10820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58992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76622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90700"/>
            <a:ext cx="1151572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66975"/>
            <a:ext cx="114014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15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9"/>
            <a:ext cx="10700485" cy="2053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25" y="3314700"/>
            <a:ext cx="10794267" cy="34886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34076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2770" y="2729731"/>
            <a:ext cx="71955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7236" y="4952070"/>
            <a:ext cx="1214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7317" y="5646551"/>
            <a:ext cx="4984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33525"/>
            <a:ext cx="109918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568250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8724" y="2251156"/>
            <a:ext cx="2951091" cy="673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8304" y="4797152"/>
            <a:ext cx="813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4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919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10" y="2996952"/>
            <a:ext cx="105918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5445224"/>
            <a:ext cx="33123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5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33550"/>
            <a:ext cx="108013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7" y="1768275"/>
            <a:ext cx="42485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109" y="2485905"/>
            <a:ext cx="15544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7753" y="3168811"/>
            <a:ext cx="832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8760" y="4569348"/>
            <a:ext cx="24496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85937"/>
            <a:ext cx="113538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90228"/>
            <a:ext cx="104489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1317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458" y="5846553"/>
            <a:ext cx="4536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22108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965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227018"/>
            <a:ext cx="2886075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5670" y="1484784"/>
            <a:ext cx="16924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62125"/>
            <a:ext cx="115919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02035"/>
            <a:ext cx="103346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4452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52600"/>
            <a:ext cx="10925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47837"/>
            <a:ext cx="108489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861048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960" y="4555529"/>
            <a:ext cx="6228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1"/>
            <a:ext cx="10964044" cy="2908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19325"/>
            <a:ext cx="109061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26" y="3409968"/>
            <a:ext cx="11174705" cy="1459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90737"/>
            <a:ext cx="114681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414587"/>
            <a:ext cx="114395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1458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04937"/>
            <a:ext cx="11439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35918"/>
            <a:ext cx="114014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32" y="1984623"/>
            <a:ext cx="1104900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110" y="3284984"/>
            <a:ext cx="5256162" cy="2273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32" y="5589240"/>
            <a:ext cx="8239125" cy="1181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34290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1650"/>
            <a:ext cx="115252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9635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