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12" y="4198218"/>
            <a:ext cx="87915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6097" y="13407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626" y="2289892"/>
            <a:ext cx="79867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2210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9712"/>
            <a:ext cx="117824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0021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761480"/>
            <a:ext cx="7906841" cy="597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2593"/>
            <a:ext cx="115538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3062"/>
            <a:ext cx="11563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3062"/>
            <a:ext cx="11706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5550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781300"/>
            <a:ext cx="82867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7647"/>
            <a:ext cx="11089232" cy="5453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802" y="5216853"/>
            <a:ext cx="108204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7227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2794"/>
            <a:ext cx="116871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9715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8264" y="5733256"/>
            <a:ext cx="1953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680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7735"/>
            <a:ext cx="10801200" cy="535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5728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47825"/>
            <a:ext cx="107537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8943" y="3501008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28887"/>
            <a:ext cx="109537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0100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0502"/>
            <a:ext cx="10267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2075"/>
            <a:ext cx="117919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4925"/>
            <a:ext cx="103251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85912"/>
            <a:ext cx="108204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0096" y="16069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349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2414" y="4437112"/>
            <a:ext cx="2419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826"/>
            <a:ext cx="117633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6982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1269826"/>
            <a:ext cx="1188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0622" y="2242099"/>
            <a:ext cx="1188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0369" y="3156499"/>
            <a:ext cx="1188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290" y="4149080"/>
            <a:ext cx="1188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6844" y="5085184"/>
            <a:ext cx="1675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3056" y="6021288"/>
            <a:ext cx="1675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63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84984"/>
            <a:ext cx="7882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99384"/>
            <a:ext cx="3301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5264" y="5148508"/>
            <a:ext cx="70371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547937"/>
            <a:ext cx="118776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47937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501" y="348548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2587"/>
            <a:ext cx="11811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43" y="1299940"/>
            <a:ext cx="10385425" cy="40497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73216"/>
            <a:ext cx="7423053" cy="1429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0608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4487"/>
            <a:ext cx="117443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73216"/>
            <a:ext cx="15049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828800"/>
            <a:ext cx="9201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