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24" y="3501008"/>
            <a:ext cx="58197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4858295"/>
            <a:ext cx="85820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328862"/>
            <a:ext cx="81534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5699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3127" y="4375565"/>
            <a:ext cx="543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818" y="5445224"/>
            <a:ext cx="6453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396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8296" y="4214293"/>
            <a:ext cx="4804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3230"/>
          <a:stretch/>
        </p:blipFill>
        <p:spPr>
          <a:xfrm>
            <a:off x="695400" y="2780928"/>
            <a:ext cx="10729191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6036755"/>
            <a:ext cx="71342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77650" cy="469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2268"/>
            <a:ext cx="11305256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0675"/>
            <a:ext cx="11563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6350"/>
            <a:ext cx="116205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050" y="2852936"/>
            <a:ext cx="3741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86104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7812"/>
            <a:ext cx="108108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0200"/>
            <a:ext cx="116300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38287"/>
            <a:ext cx="10734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906" y="4519580"/>
            <a:ext cx="3475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24000"/>
            <a:ext cx="107251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5240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2476" y="3503271"/>
            <a:ext cx="26801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276" y="4533418"/>
            <a:ext cx="84111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2392"/>
            <a:ext cx="10297144" cy="5526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608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649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778718"/>
            <a:ext cx="87820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6862"/>
            <a:ext cx="107918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679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547638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3308" y="4509120"/>
            <a:ext cx="8539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35699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5592" y="4329265"/>
            <a:ext cx="10076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29296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038350"/>
            <a:ext cx="99345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038350"/>
            <a:ext cx="4967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309" y="3068497"/>
            <a:ext cx="99559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05392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38412"/>
            <a:ext cx="109728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602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4944" y="3460272"/>
            <a:ext cx="1351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1845" y="3460272"/>
            <a:ext cx="1351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90700"/>
            <a:ext cx="117633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692993"/>
            <a:ext cx="84677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38287"/>
            <a:ext cx="108299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538287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3279" y="2498986"/>
            <a:ext cx="1630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8266" y="3494409"/>
            <a:ext cx="1630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4064" y="3494409"/>
            <a:ext cx="1630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6479" y="4501407"/>
            <a:ext cx="1630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9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66925"/>
            <a:ext cx="10791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96952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1216" y="3969226"/>
            <a:ext cx="1966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1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86001"/>
            <a:ext cx="8694924" cy="42711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267" y="5393857"/>
            <a:ext cx="9093229" cy="14915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70080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0222" y="2603633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5498" y="347173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1797" y="435141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7350"/>
            <a:ext cx="11639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70" y="1268760"/>
            <a:ext cx="11297146" cy="5468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25"/>
            <a:ext cx="11089232" cy="54809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9916" y="2132856"/>
            <a:ext cx="53645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05075"/>
            <a:ext cx="10934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106299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