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645024"/>
            <a:ext cx="734377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720" y="5160615"/>
            <a:ext cx="55435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728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92896"/>
            <a:ext cx="9182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6622"/>
            <a:ext cx="10060095" cy="4839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6104871"/>
            <a:ext cx="9505055" cy="74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6075860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2940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3192" y="3168123"/>
            <a:ext cx="66490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137" y="5043222"/>
            <a:ext cx="3826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628800"/>
            <a:ext cx="62769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2751"/>
          <a:stretch/>
        </p:blipFill>
        <p:spPr>
          <a:xfrm>
            <a:off x="1127448" y="4581128"/>
            <a:ext cx="10363200" cy="16561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3699" y="345221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9303"/>
          <a:stretch/>
        </p:blipFill>
        <p:spPr>
          <a:xfrm>
            <a:off x="767408" y="1412776"/>
            <a:ext cx="10363200" cy="1777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01008"/>
            <a:ext cx="115252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8904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28800"/>
            <a:ext cx="116300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28498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7260"/>
            <a:ext cx="116490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43062"/>
            <a:ext cx="116205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50" y="1988840"/>
            <a:ext cx="7754366" cy="4741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346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1074420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1327077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3256" y="226462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108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55679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6133" y="2494342"/>
            <a:ext cx="47881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9101" y="3489764"/>
            <a:ext cx="38548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2822" y="4531486"/>
            <a:ext cx="43714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9652" y="5538484"/>
            <a:ext cx="18360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00225"/>
            <a:ext cx="117348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2085975"/>
            <a:ext cx="81057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14475"/>
            <a:ext cx="107537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92896"/>
            <a:ext cx="5472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2111" y="4495317"/>
            <a:ext cx="19900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08786"/>
            <a:ext cx="10297144" cy="55045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23892" y="2204864"/>
            <a:ext cx="60846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3532" y="3163003"/>
            <a:ext cx="41384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894" y="5038102"/>
            <a:ext cx="26636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7866" y="6010375"/>
            <a:ext cx="63463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5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71625"/>
            <a:ext cx="116300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8613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200" y="3511468"/>
            <a:ext cx="60448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42390" y="4449018"/>
            <a:ext cx="78781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489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3" y="2420888"/>
            <a:ext cx="16319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1248" y="3427885"/>
            <a:ext cx="6801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4365104"/>
            <a:ext cx="25453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4396" y="5337378"/>
            <a:ext cx="65438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84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33650"/>
            <a:ext cx="1073467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533650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4866" y="3501008"/>
            <a:ext cx="89136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45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90675"/>
            <a:ext cx="116300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3470" y="3465169"/>
            <a:ext cx="64675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298" y="4402718"/>
            <a:ext cx="51126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38412"/>
            <a:ext cx="116395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428999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6966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917" y="1239573"/>
            <a:ext cx="10120635" cy="55979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720495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2598" y="3588596"/>
            <a:ext cx="63519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9089" y="4387249"/>
            <a:ext cx="16925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6481" y="4387249"/>
            <a:ext cx="16925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4835" y="5174327"/>
            <a:ext cx="41691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4121" y="6077152"/>
            <a:ext cx="58920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252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676" y="4888260"/>
            <a:ext cx="1101090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21297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953" y="3501008"/>
            <a:ext cx="1102042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40563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2025-10-25T07:48:14Z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