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916832"/>
            <a:ext cx="10134600" cy="933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1212" y="3598912"/>
            <a:ext cx="8029575" cy="838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3162" y="5114131"/>
            <a:ext cx="730567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81150"/>
            <a:ext cx="1159192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4437112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044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71625"/>
            <a:ext cx="110966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8208" y="155679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55864" y="2529065"/>
            <a:ext cx="105007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5864" y="3478189"/>
            <a:ext cx="105007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55864" y="4462038"/>
            <a:ext cx="22918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143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08137"/>
            <a:ext cx="110680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79" y="3284984"/>
            <a:ext cx="10214545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509120"/>
            <a:ext cx="388843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925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199" y="1268760"/>
            <a:ext cx="11239425" cy="558304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2930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01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58602"/>
            <a:ext cx="1166812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965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043112"/>
            <a:ext cx="1104900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205123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14756" y="3035084"/>
            <a:ext cx="591389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0241" y="4018932"/>
            <a:ext cx="25894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938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90675"/>
            <a:ext cx="1107757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24928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3782" y="3499893"/>
            <a:ext cx="633458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64152" y="448374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70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576512"/>
            <a:ext cx="11115675" cy="170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2492896"/>
            <a:ext cx="35283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8474" y="3499894"/>
            <a:ext cx="583764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216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33512"/>
            <a:ext cx="11734800" cy="3990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63691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887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492896"/>
            <a:ext cx="8372475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39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34430"/>
            <a:ext cx="117538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60386" y="3861048"/>
            <a:ext cx="597617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5157192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78904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035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47812"/>
            <a:ext cx="11639550" cy="3762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4928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090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076450"/>
            <a:ext cx="1077277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496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903" y="1268760"/>
            <a:ext cx="11109697" cy="54056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407707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953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86805"/>
            <a:ext cx="115824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34888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77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350" y="2533650"/>
            <a:ext cx="8877300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297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871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204864"/>
            <a:ext cx="10677525" cy="3733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584" y="3140968"/>
            <a:ext cx="33123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27086" y="4136391"/>
            <a:ext cx="793746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12224" y="5097089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264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73467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62736" y="2420888"/>
            <a:ext cx="550587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5543" y="3427886"/>
            <a:ext cx="26302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03518" y="3427886"/>
            <a:ext cx="26302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53725" y="5418732"/>
            <a:ext cx="12619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753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328737"/>
            <a:ext cx="1183957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88119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688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52562"/>
            <a:ext cx="1091565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713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371600"/>
            <a:ext cx="1115377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1400313"/>
            <a:ext cx="48245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47256" y="2326288"/>
            <a:ext cx="520127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6360" y="4340282"/>
            <a:ext cx="5519680" cy="8889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74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109787"/>
            <a:ext cx="1085850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11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614487"/>
            <a:ext cx="1078230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53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57325"/>
            <a:ext cx="1155382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826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383" y="1248030"/>
            <a:ext cx="10062145" cy="55653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2132856"/>
            <a:ext cx="41764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18104" y="3047256"/>
            <a:ext cx="629006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938610"/>
            <a:ext cx="9223027" cy="89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13869" y="6021288"/>
            <a:ext cx="1685788" cy="695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062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395412"/>
            <a:ext cx="1112520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409991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75196" y="2348880"/>
            <a:ext cx="524534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58112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2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54038"/>
            <a:ext cx="117538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1329193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13438" y="3239016"/>
            <a:ext cx="373083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52384" y="3239016"/>
            <a:ext cx="15383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52184" y="5160413"/>
            <a:ext cx="15383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946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124075"/>
            <a:ext cx="1176337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124075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1070" y="2124075"/>
            <a:ext cx="231127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1814" y="3068960"/>
            <a:ext cx="194410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47824" y="3068960"/>
            <a:ext cx="231127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972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562" y="2224087"/>
            <a:ext cx="8524875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87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19250"/>
            <a:ext cx="116586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63691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086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95437"/>
            <a:ext cx="116776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374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2025-10-25T06:35:25Z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