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4633317"/>
            <a:ext cx="118300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347912"/>
            <a:ext cx="1022985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2231"/>
            <a:ext cx="11639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20130"/>
            <a:ext cx="110680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515719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4012"/>
            <a:ext cx="110871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43711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59489"/>
            <a:ext cx="9073008" cy="60538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76872"/>
            <a:ext cx="90010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075527"/>
            <a:ext cx="90010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885754"/>
            <a:ext cx="90010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684408"/>
            <a:ext cx="90010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425187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14487"/>
            <a:ext cx="110966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56490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583"/>
            <a:ext cx="11521280" cy="5498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622" y="836712"/>
            <a:ext cx="9897938" cy="59678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31624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1101" y="5253795"/>
            <a:ext cx="13010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33650"/>
            <a:ext cx="110585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108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44522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562100"/>
            <a:ext cx="103441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56490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467729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28825"/>
            <a:ext cx="111061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020254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774" y="3073551"/>
            <a:ext cx="82925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349" y="4057399"/>
            <a:ext cx="31684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05855"/>
            <a:ext cx="111537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8498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9805" y="5160083"/>
            <a:ext cx="11603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2025-10-25T08:20:38Z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