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789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18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673028"/>
            <a:ext cx="101631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5085184"/>
            <a:ext cx="61626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57312"/>
            <a:ext cx="10629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62212"/>
            <a:ext cx="110871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6521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76375"/>
            <a:ext cx="11049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95550"/>
            <a:ext cx="111156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5" y="2483975"/>
            <a:ext cx="28935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488" y="3490973"/>
            <a:ext cx="4567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76375"/>
            <a:ext cx="111156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546192"/>
            <a:ext cx="79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168" y="4611063"/>
            <a:ext cx="207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500"/>
            <a:ext cx="117252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8421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9448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9793088" cy="5427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01317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52" y="1295733"/>
            <a:ext cx="10744324" cy="5445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5412"/>
            <a:ext cx="11772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9602" y="3861048"/>
            <a:ext cx="1962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2587"/>
            <a:ext cx="11706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214437"/>
            <a:ext cx="7591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14500"/>
            <a:ext cx="9848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624137"/>
            <a:ext cx="1161097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899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647825"/>
            <a:ext cx="9239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2226"/>
            <a:ext cx="116490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4537" y="3212976"/>
            <a:ext cx="1903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9843" y="5182117"/>
            <a:ext cx="25741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05012"/>
            <a:ext cx="108775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0200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6002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8297" y="16002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8261" y="252617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0438" y="252617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4590" y="4447572"/>
            <a:ext cx="2117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90" y="1333450"/>
            <a:ext cx="10237062" cy="54079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9492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53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5437"/>
            <a:ext cx="10715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06413"/>
            <a:ext cx="107061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779" y="5241105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09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90737"/>
            <a:ext cx="116776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09073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968" y="3028286"/>
            <a:ext cx="2604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7195" y="3965836"/>
            <a:ext cx="2604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224087"/>
            <a:ext cx="86487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7350"/>
            <a:ext cx="117919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222201"/>
            <a:ext cx="110299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8536" y="411324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2172" y="503921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1995" y="601149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09850"/>
            <a:ext cx="116967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