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75" y="1700808"/>
            <a:ext cx="101250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645024"/>
            <a:ext cx="734377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7120" y="5426620"/>
            <a:ext cx="75247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73325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492896"/>
            <a:ext cx="832485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64146"/>
            <a:ext cx="117062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54685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564904"/>
            <a:ext cx="77724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04962"/>
            <a:ext cx="117348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871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933056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8251" y="4882180"/>
            <a:ext cx="31682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488" y="5877272"/>
            <a:ext cx="67996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57337"/>
            <a:ext cx="110585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9289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6935" y="345359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6946" y="4495316"/>
            <a:ext cx="37329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85293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6715" y="285293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0922" y="285293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44673" y="285293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61230" y="3825210"/>
            <a:ext cx="27633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98516" y="4843783"/>
            <a:ext cx="27633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17361" y="5850781"/>
            <a:ext cx="11983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62100"/>
            <a:ext cx="116300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492896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47812"/>
            <a:ext cx="111156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564904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2978" y="3571901"/>
            <a:ext cx="73873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1763" y="4497876"/>
            <a:ext cx="22883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86201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76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3381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5513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492896"/>
            <a:ext cx="85248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2025-10-25T07:55:07Z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