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5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4149080"/>
            <a:ext cx="66865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14" y="4336876"/>
            <a:ext cx="103536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66865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1628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2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82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42992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208" y="3448475"/>
            <a:ext cx="8647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4536495"/>
            <a:ext cx="38540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8272" y="5705538"/>
            <a:ext cx="5325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95550"/>
            <a:ext cx="110013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57301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68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7270"/>
            <a:ext cx="11687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2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95154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6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38412"/>
            <a:ext cx="116395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4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63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0912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9098" y="450912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3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71687"/>
            <a:ext cx="110109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5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14" y="1304925"/>
            <a:ext cx="117157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14" y="2924944"/>
            <a:ext cx="6191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378904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877" y="4772888"/>
            <a:ext cx="10122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7801" y="4772888"/>
            <a:ext cx="10122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833562"/>
            <a:ext cx="8782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2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04950"/>
            <a:ext cx="102679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5" y="1504950"/>
            <a:ext cx="1389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8769" y="2535097"/>
            <a:ext cx="32070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9" y="4560667"/>
            <a:ext cx="34656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38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8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461"/>
          <a:stretch/>
        </p:blipFill>
        <p:spPr>
          <a:xfrm>
            <a:off x="447675" y="1499195"/>
            <a:ext cx="11296650" cy="387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8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3533"/>
          <a:stretch/>
        </p:blipFill>
        <p:spPr>
          <a:xfrm>
            <a:off x="335360" y="1340768"/>
            <a:ext cx="11296650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20888"/>
            <a:ext cx="26574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347318"/>
            <a:ext cx="109728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16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4462"/>
            <a:ext cx="116109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347787"/>
            <a:ext cx="110490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5510212"/>
            <a:ext cx="882015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9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00312"/>
            <a:ext cx="109918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878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6826" y="3573016"/>
            <a:ext cx="18669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2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0987"/>
            <a:ext cx="111156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4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57325"/>
            <a:ext cx="110394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509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123" y="1556792"/>
            <a:ext cx="110585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98" y="1412776"/>
            <a:ext cx="6191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24208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0128" y="4293096"/>
            <a:ext cx="6482496" cy="975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219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90712"/>
            <a:ext cx="109823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80926"/>
            <a:ext cx="8352928" cy="1008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2210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57387"/>
            <a:ext cx="11677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90662"/>
            <a:ext cx="111252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3726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276" y="1057275"/>
            <a:ext cx="1002030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2603"/>
            <a:ext cx="111442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508" y="1341712"/>
            <a:ext cx="14126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8263" y="4455302"/>
            <a:ext cx="86383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54897"/>
            <a:ext cx="14126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76437"/>
            <a:ext cx="109728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996952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1338" y="4084972"/>
            <a:ext cx="15363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57325"/>
            <a:ext cx="110871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573016"/>
            <a:ext cx="46074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937" y="4614738"/>
            <a:ext cx="46074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43100"/>
            <a:ext cx="116681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060848"/>
            <a:ext cx="102108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59" y="1556792"/>
            <a:ext cx="6191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06084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445224"/>
            <a:ext cx="912495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7" y="4437112"/>
            <a:ext cx="2894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4849" y="5383872"/>
            <a:ext cx="57013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10977"/>
            <a:ext cx="99441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293096"/>
            <a:ext cx="75608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8052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72319"/>
            <a:ext cx="107346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4773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65313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471737"/>
            <a:ext cx="92964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7301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1371600"/>
            <a:ext cx="47720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95425"/>
            <a:ext cx="98202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361040" cy="57565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921481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2678" y="4893755"/>
            <a:ext cx="9709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728" y="586602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159" y="2276872"/>
            <a:ext cx="91725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44824"/>
            <a:ext cx="6191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42088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2924" y="3381587"/>
            <a:ext cx="20675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8395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64" y="1484784"/>
            <a:ext cx="11811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52562"/>
            <a:ext cx="109918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277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4139" y="3573016"/>
            <a:ext cx="12084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823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4175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2370" y="4717795"/>
            <a:ext cx="35720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2025-10-25T07:03:46Z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