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916832"/>
            <a:ext cx="10134600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212" y="3598912"/>
            <a:ext cx="802957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700" y="4725144"/>
            <a:ext cx="10572750" cy="790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5880" y="5724435"/>
            <a:ext cx="52578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38275"/>
            <a:ext cx="118205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1452"/>
            <a:ext cx="104870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33587"/>
            <a:ext cx="109728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077072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66862"/>
            <a:ext cx="110109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57301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38287"/>
            <a:ext cx="110013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39" y="3561441"/>
            <a:ext cx="33404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327" y="4510565"/>
            <a:ext cx="17642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43050"/>
            <a:ext cx="110394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9289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5207" y="249289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6856" y="4553190"/>
            <a:ext cx="47692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85962"/>
            <a:ext cx="116395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324694"/>
            <a:ext cx="104870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1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52562"/>
            <a:ext cx="110775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573016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4948" y="4591588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8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03362"/>
            <a:ext cx="110490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348880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9955" y="4432323"/>
            <a:ext cx="20307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4219" y="5485619"/>
            <a:ext cx="30415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39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66850"/>
            <a:ext cx="1172527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761" y="1268760"/>
            <a:ext cx="10281791" cy="55615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204864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4489" y="5121684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1805" y="6117107"/>
            <a:ext cx="13698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3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52637"/>
            <a:ext cx="109918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4918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9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66925"/>
            <a:ext cx="117157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344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49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447800"/>
            <a:ext cx="98583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5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524000"/>
            <a:ext cx="95631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7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23987"/>
            <a:ext cx="110775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19361"/>
            <a:ext cx="112299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6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9700"/>
            <a:ext cx="117157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5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4552"/>
            <a:ext cx="9143950" cy="53968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68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19287"/>
            <a:ext cx="110490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1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19225"/>
            <a:ext cx="108489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55776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458112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81200"/>
            <a:ext cx="109918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1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33525"/>
            <a:ext cx="107727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4371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669" y="1342126"/>
            <a:ext cx="10607923" cy="53992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2578" y="314096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1915" y="314096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9151" y="412481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4315" y="412481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20713"/>
            <a:ext cx="109537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34888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92138"/>
            <a:ext cx="110585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2930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089101"/>
            <a:ext cx="1028700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60212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490662"/>
            <a:ext cx="103155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2025-10-25T06:42:18Z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