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5740" y="1844824"/>
            <a:ext cx="7000875" cy="8286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509120"/>
            <a:ext cx="1042987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856270"/>
            <a:ext cx="9509323" cy="58130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69269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939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77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1567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234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1567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88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885950"/>
            <a:ext cx="11049000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888940"/>
            <a:ext cx="8928992" cy="900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70850" y="3895938"/>
            <a:ext cx="2364910" cy="900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545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66862"/>
            <a:ext cx="110775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492896"/>
            <a:ext cx="44644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5880" y="4509120"/>
            <a:ext cx="38164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752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81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53211"/>
            <a:ext cx="10585176" cy="55601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5085184"/>
            <a:ext cx="45365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609329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74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1090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348880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40712" y="4409174"/>
            <a:ext cx="751187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2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66862"/>
            <a:ext cx="116967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38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162" y="1843087"/>
            <a:ext cx="9591675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981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066925"/>
            <a:ext cx="1101090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020102"/>
            <a:ext cx="10009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3917" y="4061824"/>
            <a:ext cx="758031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99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401300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081917"/>
            <a:ext cx="8496944" cy="3659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898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052637"/>
            <a:ext cx="1104900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2996952"/>
            <a:ext cx="19241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005064"/>
            <a:ext cx="19241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553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2025-10-25T07:34:23Z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