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0875" y="1700808"/>
            <a:ext cx="10125075" cy="828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437112"/>
            <a:ext cx="10572750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450" y="1477094"/>
            <a:ext cx="10325100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2564904"/>
            <a:ext cx="732279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6974" y="3652923"/>
            <a:ext cx="1062157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6974" y="4671496"/>
            <a:ext cx="1062157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6975" y="5733256"/>
            <a:ext cx="560304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9939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15675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3429000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58651" y="3429000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22994" y="4528595"/>
            <a:ext cx="25567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8771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462087"/>
            <a:ext cx="10953750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4581128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3234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919287"/>
            <a:ext cx="11687175" cy="3019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9880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400175"/>
            <a:ext cx="11001375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3573016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6545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495425"/>
            <a:ext cx="11010900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4581128"/>
            <a:ext cx="19442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4752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30025" cy="5086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6937" y="1585912"/>
            <a:ext cx="7858125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7745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08695"/>
            <a:ext cx="11087100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2348880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05397" y="2348880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21154" y="3390603"/>
            <a:ext cx="238661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34066" y="4455474"/>
            <a:ext cx="238661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54936" y="5555069"/>
            <a:ext cx="337291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528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0"/>
            <a:ext cx="10363324" cy="55781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3201401"/>
            <a:ext cx="47525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12224" y="4149080"/>
            <a:ext cx="315343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75758" y="5132928"/>
            <a:ext cx="400016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5385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21643"/>
            <a:ext cx="11839575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0981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201400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4581128"/>
            <a:ext cx="38884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15146" y="5703872"/>
            <a:ext cx="256868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899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068050" cy="68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7615" y="2420888"/>
            <a:ext cx="10334625" cy="1924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11824" y="2420888"/>
            <a:ext cx="696359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8867" y="3497334"/>
            <a:ext cx="563520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898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409700"/>
            <a:ext cx="11077575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66840" y="3501008"/>
            <a:ext cx="65457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09240" y="4577453"/>
            <a:ext cx="94833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7553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2025-10-25T08:10:27Z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