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875" y="1700808"/>
            <a:ext cx="10125075" cy="82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524" y="3501008"/>
            <a:ext cx="58197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7948" y="4863058"/>
            <a:ext cx="35909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840" y="4036268"/>
            <a:ext cx="1097280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93305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420888"/>
            <a:ext cx="91725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7337"/>
            <a:ext cx="116395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38287"/>
            <a:ext cx="110585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57301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95425"/>
            <a:ext cx="109918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492896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1775" y="3546192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4772" y="4564766"/>
            <a:ext cx="91057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586037"/>
            <a:ext cx="117443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172294"/>
            <a:ext cx="94964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94410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398737"/>
            <a:ext cx="11039475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1340768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9140" y="4489081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64563" y="5484505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20888"/>
            <a:ext cx="755332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2510" y="3534618"/>
            <a:ext cx="21116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2800350"/>
            <a:ext cx="8315325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0512"/>
            <a:ext cx="116300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389225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55450" y="2407797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9039" y="3403219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90725"/>
            <a:ext cx="117252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990725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3" y="2974573"/>
            <a:ext cx="23558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6646" y="4085743"/>
            <a:ext cx="50433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33600"/>
            <a:ext cx="116300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43050"/>
            <a:ext cx="116109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28762"/>
            <a:ext cx="116300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14475"/>
            <a:ext cx="116967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26604"/>
            <a:ext cx="116967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8498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2025-10-25T08:07:50Z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