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55" r:id="rId6"/>
    <p:sldId id="356" r:id="rId7"/>
    <p:sldId id="357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740" y="1844824"/>
            <a:ext cx="7000875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501008"/>
            <a:ext cx="49625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6615" y="4980947"/>
            <a:ext cx="75247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94209"/>
            <a:ext cx="11469737" cy="54782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4219"/>
            <a:ext cx="11089232" cy="55491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13534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826"/>
            <a:ext cx="115062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6639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95500"/>
            <a:ext cx="109632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219325"/>
            <a:ext cx="118014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770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82613"/>
            <a:ext cx="111728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1761"/>
            <a:ext cx="116681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7753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171700"/>
            <a:ext cx="105441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346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43955"/>
            <a:ext cx="117538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045810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79" y="3045810"/>
            <a:ext cx="20362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7734" y="4087532"/>
            <a:ext cx="38807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8904"/>
            <a:ext cx="10873208" cy="55644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2494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714500"/>
            <a:ext cx="98488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71625"/>
            <a:ext cx="106584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0532" y="34580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3132" y="4474096"/>
            <a:ext cx="24750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71625"/>
            <a:ext cx="107537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0076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4776" y="3542804"/>
            <a:ext cx="18780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8076" y="4508004"/>
            <a:ext cx="78867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514600"/>
            <a:ext cx="106680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501008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2575"/>
            <a:ext cx="116871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1746"/>
            <a:ext cx="108585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4590" y="2348880"/>
            <a:ext cx="20955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3690" y="2348880"/>
            <a:ext cx="20955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5690" y="3288680"/>
            <a:ext cx="20955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9890" y="5257180"/>
            <a:ext cx="24579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5835"/>
            <a:ext cx="117633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49575"/>
            <a:ext cx="10081120" cy="55638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1328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509837"/>
            <a:ext cx="111728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25337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43050"/>
            <a:ext cx="104394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10977"/>
            <a:ext cx="113252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30002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1874" y="3943627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8562" y="4962199"/>
            <a:ext cx="27415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0018"/>
            <a:ext cx="11377264" cy="55036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612543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57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505075"/>
            <a:ext cx="108394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25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96953"/>
            <a:ext cx="9721080" cy="38425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4492" y="2464991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31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395412"/>
            <a:ext cx="106108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78979"/>
            <a:ext cx="116205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2025-10-25T07:17:03Z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