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25" r:id="rId4"/>
    <p:sldId id="326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  <p:sldId id="385" r:id="rId36"/>
    <p:sldId id="386" r:id="rId37"/>
    <p:sldId id="387" r:id="rId38"/>
    <p:sldId id="388" r:id="rId39"/>
    <p:sldId id="389" r:id="rId40"/>
    <p:sldId id="390" r:id="rId41"/>
    <p:sldId id="391" r:id="rId42"/>
    <p:sldId id="392" r:id="rId43"/>
    <p:sldId id="393" r:id="rId44"/>
    <p:sldId id="394" r:id="rId45"/>
    <p:sldId id="395" r:id="rId46"/>
    <p:sldId id="396" r:id="rId47"/>
    <p:sldId id="402" r:id="rId48"/>
    <p:sldId id="403" r:id="rId49"/>
    <p:sldId id="397" r:id="rId50"/>
    <p:sldId id="398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31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77072"/>
            <a:ext cx="112299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39379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6582" y="436510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63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605087"/>
            <a:ext cx="1094422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8459" y="257848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40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19237"/>
            <a:ext cx="110585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01008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8272" y="4461707"/>
            <a:ext cx="1439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10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15938"/>
            <a:ext cx="109442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76872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7728" y="3260720"/>
            <a:ext cx="2075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8978" y="5170543"/>
            <a:ext cx="26969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69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24125"/>
            <a:ext cx="109537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50100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38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329"/>
            <a:ext cx="110871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36510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09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09067"/>
            <a:ext cx="10819184" cy="54929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7772" y="2204864"/>
            <a:ext cx="15463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8956" y="5063811"/>
            <a:ext cx="57936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0885" y="6059234"/>
            <a:ext cx="16808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89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167" y="3100346"/>
            <a:ext cx="1103947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420888"/>
            <a:ext cx="71348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6697" y="3115368"/>
            <a:ext cx="26750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5044388"/>
            <a:ext cx="77828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2525" y="6032189"/>
            <a:ext cx="26750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5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5546" y="2348880"/>
            <a:ext cx="18687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1844" y="3344302"/>
            <a:ext cx="28305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7636" y="5254125"/>
            <a:ext cx="28763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72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04962"/>
            <a:ext cx="109251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0100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16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8008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13914"/>
            <a:ext cx="9937104" cy="3569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775"/>
            <a:ext cx="110585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49289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7330" y="3499893"/>
            <a:ext cx="20488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68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7776"/>
            <a:ext cx="11089232" cy="55540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13285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4599" y="307040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5378" y="5038102"/>
            <a:ext cx="28432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3961" y="5998801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04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0301"/>
            <a:ext cx="109632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3285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1570" y="3174577"/>
            <a:ext cx="14660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6556" y="6093296"/>
            <a:ext cx="37038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48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52575"/>
            <a:ext cx="109823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4371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56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75628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302" y="4221088"/>
            <a:ext cx="74771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15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14550"/>
            <a:ext cx="117062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9537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48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37060"/>
            <a:ext cx="10948913" cy="557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6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33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04962"/>
            <a:ext cx="116681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9895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9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07368"/>
            <a:ext cx="98202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8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6521"/>
            <a:ext cx="111156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16521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8375" y="241194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7368" y="3356992"/>
            <a:ext cx="325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4755" y="5278389"/>
            <a:ext cx="2305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2575"/>
            <a:ext cx="110871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07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95500"/>
            <a:ext cx="110013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1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800"/>
            <a:ext cx="117157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12568"/>
            <a:ext cx="562927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3573016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2040" y="4522140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74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6389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293" y="1340768"/>
            <a:ext cx="4543425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42088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309" y="3404736"/>
            <a:ext cx="11912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3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2575"/>
            <a:ext cx="109632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9289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9494" y="4472167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33587"/>
            <a:ext cx="110013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93305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52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1576387"/>
            <a:ext cx="86772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90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157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5892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64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47800"/>
            <a:ext cx="108013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7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690687"/>
            <a:ext cx="85534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81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76387"/>
            <a:ext cx="110871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9289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889" y="4460593"/>
            <a:ext cx="17665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514475"/>
            <a:ext cx="103155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8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952" y="2204864"/>
            <a:ext cx="110490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46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28775"/>
            <a:ext cx="109442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6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6522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5574" y="540977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28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28762"/>
            <a:ext cx="110394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52876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7615" y="4445582"/>
            <a:ext cx="10440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48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538412"/>
            <a:ext cx="111728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3841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4130" y="3580134"/>
            <a:ext cx="27596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15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00262"/>
            <a:ext cx="117062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2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14487"/>
            <a:ext cx="108966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4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09850"/>
            <a:ext cx="110109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5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633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66124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09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90675"/>
            <a:ext cx="110013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437112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7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81200"/>
            <a:ext cx="109728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0050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9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6395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9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1328737"/>
            <a:ext cx="56483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1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28498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3713" y="5183232"/>
            <a:ext cx="13763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13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84784"/>
            <a:ext cx="110680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356992"/>
            <a:ext cx="1098232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5" y="1412776"/>
            <a:ext cx="49336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597" y="2420888"/>
            <a:ext cx="66976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33569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5930" y="5289964"/>
            <a:ext cx="33002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84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50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2025-10-25T07:30:42Z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