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7" r:id="rId35"/>
    <p:sldId id="348" r:id="rId36"/>
    <p:sldId id="349" r:id="rId37"/>
    <p:sldId id="35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90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347912"/>
            <a:ext cx="8782050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33537"/>
            <a:ext cx="114109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34888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64484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04950"/>
            <a:ext cx="113347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3221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70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700212"/>
            <a:ext cx="99250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21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9351"/>
            <a:ext cx="115157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1297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3854" y="3826434"/>
            <a:ext cx="41222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656" y="5733256"/>
            <a:ext cx="12346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72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99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7" y="2636912"/>
            <a:ext cx="49972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7136" y="3273520"/>
            <a:ext cx="16519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8731" y="4523586"/>
            <a:ext cx="26818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229200"/>
            <a:ext cx="26818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1111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613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95400"/>
            <a:ext cx="114014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55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38375"/>
            <a:ext cx="110775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061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5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76400"/>
            <a:ext cx="108966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1494" y="1772816"/>
            <a:ext cx="8225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6642" y="2444148"/>
            <a:ext cx="13876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2010" y="3140968"/>
            <a:ext cx="45779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3643944"/>
            <a:ext cx="3144044" cy="783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9412" y="4690419"/>
            <a:ext cx="12141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4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19237"/>
            <a:ext cx="114681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730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66937"/>
            <a:ext cx="108108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132856"/>
            <a:ext cx="63367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0068" y="4123701"/>
            <a:ext cx="34579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33500"/>
            <a:ext cx="113347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857375"/>
            <a:ext cx="108489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84482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6062" y="246985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09712"/>
            <a:ext cx="108204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156006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1642" y="3512583"/>
            <a:ext cx="36442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8771" y="4820302"/>
            <a:ext cx="14332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19325"/>
            <a:ext cx="113823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1366837"/>
            <a:ext cx="69056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56792"/>
            <a:ext cx="66675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337" y="2033042"/>
            <a:ext cx="1085850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3391717"/>
            <a:ext cx="35096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065" y="4063049"/>
            <a:ext cx="18464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5495" y="4699657"/>
            <a:ext cx="40446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270" y="5359414"/>
            <a:ext cx="32775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80010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37203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9938" y="296233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00522"/>
            <a:ext cx="113919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91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98884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3759" y="2660173"/>
            <a:ext cx="37234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6190" y="3319930"/>
            <a:ext cx="85302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5799" y="5234766"/>
            <a:ext cx="28552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5900"/>
            <a:ext cx="115252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1060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85987"/>
            <a:ext cx="107918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852936"/>
            <a:ext cx="2083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171" y="3489544"/>
            <a:ext cx="2083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0960" y="4137728"/>
            <a:ext cx="5669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43012"/>
            <a:ext cx="113538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489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29" y="4149080"/>
            <a:ext cx="11010900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679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060848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1646" y="2697455"/>
            <a:ext cx="49309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2487" y="3357211"/>
            <a:ext cx="17171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8872" y="3357211"/>
            <a:ext cx="2033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98092" y="4005393"/>
            <a:ext cx="24863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01596" y="5301208"/>
            <a:ext cx="65708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800225"/>
            <a:ext cx="109156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14096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38912"/>
            <a:ext cx="11233248" cy="55744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01317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870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4824"/>
            <a:ext cx="11055353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62125"/>
            <a:ext cx="110394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9374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269011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04987"/>
            <a:ext cx="114966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21297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5236"/>
            <a:ext cx="11017224" cy="5568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11123"/>
            <a:ext cx="1148715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40951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</Words>
  <Application>Microsoft Office PowerPoint</Application>
  <PresentationFormat>宽屏</PresentationFormat>
  <Paragraphs>2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2025-10-25T05:55:29Z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