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0875" y="1700808"/>
            <a:ext cx="10125075" cy="828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9624" y="4437112"/>
            <a:ext cx="726757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9324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939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67569"/>
            <a:ext cx="1113472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77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30027"/>
            <a:ext cx="1183005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79715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234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47800"/>
            <a:ext cx="116205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88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933575"/>
            <a:ext cx="11668125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14908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545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566862"/>
            <a:ext cx="1117282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752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756" y="1260301"/>
            <a:ext cx="11772900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33387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005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9" y="1269887"/>
            <a:ext cx="10657183" cy="55434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414908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08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86916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2938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981200"/>
            <a:ext cx="10487025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644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3691"/>
            <a:ext cx="11361339" cy="55043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924944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1403" y="3955090"/>
            <a:ext cx="12307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8380" y="5066260"/>
            <a:ext cx="12307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99246" y="5089409"/>
            <a:ext cx="12307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33251" y="6093296"/>
            <a:ext cx="12307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005" y="3987888"/>
            <a:ext cx="9678516" cy="281823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342900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051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966912"/>
            <a:ext cx="11534775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015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466850"/>
            <a:ext cx="1069657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4653136"/>
            <a:ext cx="47525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708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452562"/>
            <a:ext cx="1067752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3573016"/>
            <a:ext cx="13783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4486" y="4649461"/>
            <a:ext cx="890994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709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2392"/>
            <a:ext cx="10793090" cy="55509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204864"/>
            <a:ext cx="42484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9374" y="3130839"/>
            <a:ext cx="23503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17313" y="4126262"/>
            <a:ext cx="23503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331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410047"/>
            <a:ext cx="1183957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092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3945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001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23987"/>
            <a:ext cx="1076325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4928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7725" y="3511468"/>
            <a:ext cx="27899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61892" y="4581128"/>
            <a:ext cx="16978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795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524125"/>
            <a:ext cx="10668000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573016"/>
            <a:ext cx="38164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63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05086"/>
            <a:ext cx="1174432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1375925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06506" y="2406072"/>
            <a:ext cx="203736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48087" y="2406072"/>
            <a:ext cx="166453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41363" y="3505667"/>
            <a:ext cx="13027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14305" y="3505667"/>
            <a:ext cx="13027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31267" y="4616837"/>
            <a:ext cx="13027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55500" y="5716432"/>
            <a:ext cx="13027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74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46305"/>
            <a:ext cx="11017224" cy="55670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6145159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2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772816"/>
            <a:ext cx="908685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38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7" y="1251455"/>
            <a:ext cx="10153128" cy="5561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981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51434"/>
            <a:ext cx="11639550" cy="203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300" y="3866753"/>
            <a:ext cx="11039475" cy="714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3866753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99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757362"/>
            <a:ext cx="1104900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898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3078"/>
            <a:ext cx="1170622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35699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553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2025-10-25T07:41:20Z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